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2" r:id="rId4"/>
  </p:sldMasterIdLst>
  <p:notesMasterIdLst>
    <p:notesMasterId r:id="rId36"/>
  </p:notesMasterIdLst>
  <p:sldIdLst>
    <p:sldId id="282" r:id="rId5"/>
    <p:sldId id="310" r:id="rId6"/>
    <p:sldId id="298" r:id="rId7"/>
    <p:sldId id="301" r:id="rId8"/>
    <p:sldId id="307" r:id="rId9"/>
    <p:sldId id="304" r:id="rId10"/>
    <p:sldId id="319" r:id="rId11"/>
    <p:sldId id="320" r:id="rId12"/>
    <p:sldId id="321" r:id="rId13"/>
    <p:sldId id="322" r:id="rId14"/>
    <p:sldId id="311" r:id="rId15"/>
    <p:sldId id="323" r:id="rId16"/>
    <p:sldId id="299" r:id="rId17"/>
    <p:sldId id="327" r:id="rId18"/>
    <p:sldId id="328" r:id="rId19"/>
    <p:sldId id="329" r:id="rId20"/>
    <p:sldId id="330" r:id="rId21"/>
    <p:sldId id="331" r:id="rId22"/>
    <p:sldId id="334" r:id="rId23"/>
    <p:sldId id="336" r:id="rId24"/>
    <p:sldId id="337" r:id="rId25"/>
    <p:sldId id="338" r:id="rId26"/>
    <p:sldId id="345" r:id="rId27"/>
    <p:sldId id="346" r:id="rId28"/>
    <p:sldId id="335" r:id="rId29"/>
    <p:sldId id="340" r:id="rId30"/>
    <p:sldId id="341" r:id="rId31"/>
    <p:sldId id="353" r:id="rId32"/>
    <p:sldId id="354" r:id="rId33"/>
    <p:sldId id="342" r:id="rId34"/>
    <p:sldId id="300" r:id="rId35"/>
  </p:sldIdLst>
  <p:sldSz cx="9144000" cy="6858000"/>
  <p:notesSz cx="6858000" cy="9144000"/>
  <p:embeddedFontLst>
    <p:embeddedFont>
      <p:font typeface="Segoe Print" panose="02000600000000000000" charset="0"/>
      <p:regular r:id="rId40"/>
      <p:bold r:id="rId41"/>
    </p:embeddedFont>
    <p:embeddedFont>
      <p:font typeface="锐字工房云字库行楷GBK" panose="02010604000000000000" charset="-122"/>
      <p:regular r:id="rId42"/>
    </p:embeddedFont>
    <p:embeddedFont>
      <p:font typeface="仿宋" panose="02010609060101010101" charset="-122"/>
      <p:regular r:id="rId43"/>
    </p:embeddedFont>
  </p:embeddedFontLst>
  <p:defaultTextStyle>
    <a:defPPr>
      <a:defRPr lang="zh-CN"/>
    </a:defPPr>
    <a:lvl1pPr marL="0" lvl="0" indent="0" algn="l" defTabSz="914400" eaLnBrk="1" fontAlgn="base" latinLnBrk="1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kern="1200" baseline="0">
        <a:solidFill>
          <a:schemeClr val="tx1"/>
        </a:solidFill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1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1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1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1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1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1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1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1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510"/>
        <p:guide orient="horz" pos="1465"/>
        <p:guide orient="horz" pos="769"/>
        <p:guide pos="3316"/>
        <p:guide pos="68"/>
        <p:guide pos="1523"/>
        <p:guide pos="476"/>
        <p:guide pos="1937"/>
        <p:guide pos="2001"/>
        <p:guide pos="739"/>
      </p:guideLst>
    </p:cSldViewPr>
  </p:slideViewPr>
  <p:gridSpacing cx="1828419" cy="182841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slideMaster" Target="slideMasters/slideMaster3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notesMaster" Target="notesMasters/notesMaster1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lvl="0" algn="l"/>
            <a:endParaRPr sz="1200">
              <a:ea typeface="宋体" panose="02010600030101010101" pitchFamily="2" charset="-122"/>
            </a:endParaRPr>
          </a:p>
        </p:txBody>
      </p:sp>
      <p:sp>
        <p:nvSpPr>
          <p:cNvPr id="3075" name="날짜 개체 틀 2"/>
          <p:cNvSpPr>
            <a:spLocks noGrp="1"/>
          </p:cNvSpPr>
          <p:nvPr>
            <p:ph type="dt" idx="1"/>
          </p:nvPr>
        </p:nvSpPr>
        <p:spPr>
          <a:xfrm>
            <a:off x="3883025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lvl="0" algn="r"/>
            <a:fld id="{BB962C8B-B14F-4D97-AF65-F5344CB8AC3E}" type="datetime1">
              <a:rPr lang="zh-CN" altLang="en-US">
                <a:ea typeface="宋体" panose="02010600030101010101" pitchFamily="2" charset="-122"/>
              </a:rPr>
            </a:fld>
            <a:endParaRPr lang="zh-CN" altLang="en-US" sz="1200">
              <a:ea typeface="宋体" panose="02010600030101010101" pitchFamily="2" charset="-122"/>
            </a:endParaRPr>
          </a:p>
        </p:txBody>
      </p:sp>
      <p:sp>
        <p:nvSpPr>
          <p:cNvPr id="3076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685800"/>
            <a:ext cx="5018087" cy="34290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3077" name="슬라이드 노트 개체 틀 4"/>
          <p:cNvSpPr>
            <a:spLocks noGrp="1" noRot="1" noChangeAspect="1"/>
          </p:cNvSpPr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12700">
            <a:noFill/>
          </a:ln>
        </p:spPr>
        <p:txBody>
          <a:bodyPr vert="horz" anchor="ctr">
            <a:normAutofit/>
          </a:bodyPr>
          <a:p>
            <a:pPr lvl="0"/>
            <a:r>
              <a:rPr lang="zh-CN" altLang="en-US"/>
              <a:t>마스터 텍스트 스타일을 편집합니다</a:t>
            </a:r>
            <a:endParaRPr lang="zh-CN" altLang="en-US"/>
          </a:p>
          <a:p>
            <a:pPr lvl="1"/>
            <a:r>
              <a:rPr lang="zh-CN" altLang="en-US"/>
              <a:t>둘째 수준</a:t>
            </a:r>
            <a:endParaRPr lang="zh-CN" altLang="en-US"/>
          </a:p>
          <a:p>
            <a:pPr lvl="2"/>
            <a:r>
              <a:rPr lang="zh-CN" altLang="en-US"/>
              <a:t>셋째 수준</a:t>
            </a:r>
            <a:endParaRPr lang="zh-CN" altLang="en-US"/>
          </a:p>
          <a:p>
            <a:pPr lvl="3"/>
            <a:r>
              <a:rPr lang="zh-CN" altLang="en-US"/>
              <a:t>넷째 수준</a:t>
            </a:r>
            <a:endParaRPr lang="zh-CN" altLang="en-US"/>
          </a:p>
          <a:p>
            <a:pPr lvl="4"/>
            <a:r>
              <a:rPr lang="zh-CN" altLang="en-US"/>
              <a:t>다섯째 수준</a:t>
            </a:r>
            <a:endParaRPr lang="zh-CN" altLang="en-US"/>
          </a:p>
        </p:txBody>
      </p:sp>
      <p:sp>
        <p:nvSpPr>
          <p:cNvPr id="3078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3625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p>
            <a:pPr lvl="0" algn="l"/>
            <a:endParaRPr sz="1200">
              <a:ea typeface="宋体" panose="02010600030101010101" pitchFamily="2" charset="-122"/>
            </a:endParaRPr>
          </a:p>
        </p:txBody>
      </p:sp>
      <p:sp>
        <p:nvSpPr>
          <p:cNvPr id="3079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3025" y="8683625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p>
            <a:pPr lvl="0" algn="r"/>
            <a:fld id="{9A0DB2DC-4C9A-4742-B13C-FB6460FD3503}" type="slidenum">
              <a:rPr lang="zh-CN" altLang="en-US">
                <a:ea typeface="宋体" panose="02010600030101010101" pitchFamily="2" charset="-122"/>
              </a:rPr>
            </a:fld>
            <a:endParaRPr lang="zh-CN" altLang="en-US" sz="1200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vl="0" defTabSz="0" fontAlgn="base">
      <a:defRPr sz="1200" kern="1200"/>
    </a:lvl1pPr>
    <a:lvl2pPr marL="0" lvl="1" indent="0" defTabSz="0" fontAlgn="base">
      <a:defRPr sz="1200" kern="1200"/>
    </a:lvl2pPr>
    <a:lvl3pPr marL="0" lvl="2" indent="0" defTabSz="0" fontAlgn="base">
      <a:defRPr sz="1200" kern="1200"/>
    </a:lvl3pPr>
    <a:lvl4pPr marL="0" lvl="3" indent="0" defTabSz="0" fontAlgn="base">
      <a:defRPr sz="1200" kern="1200"/>
    </a:lvl4pPr>
    <a:lvl5pPr marL="0" lvl="4" indent="0" defTabSz="0" fontAlgn="base">
      <a:defRPr sz="1200" kern="1200"/>
    </a:lvl5pPr>
    <a:lvl6pPr marL="2286000" lvl="5" indent="0" defTabSz="0" fontAlgn="base">
      <a:defRPr sz="1200" kern="1200"/>
    </a:lvl6pPr>
    <a:lvl7pPr marL="2743200" lvl="6" indent="0" defTabSz="0" fontAlgn="base">
      <a:defRPr sz="1200" kern="1200"/>
    </a:lvl7pPr>
    <a:lvl8pPr marL="3200400" lvl="7" indent="0" defTabSz="0" fontAlgn="base">
      <a:defRPr sz="1200" kern="1200"/>
    </a:lvl8pPr>
    <a:lvl9pPr marL="3657600" lvl="8" indent="0" defTabSz="0" fontAlgn="base">
      <a:defRPr sz="1200" kern="1200"/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8788" y="1598613"/>
            <a:ext cx="4030948" cy="45275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65" y="1598613"/>
            <a:ext cx="4030948" cy="45275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8607" y="274638"/>
            <a:ext cx="2056606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8788" y="274638"/>
            <a:ext cx="6050595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/>
          </a:bodyPr>
          <a:p>
            <a:pPr lvl="0"/>
            <a:r>
              <a:rPr lang="zh-CN" altLang="en-US"/>
              <a:t>마스터 제목 스타일 편집</a:t>
            </a:r>
            <a:endParaRPr lang="zh-CN" altLang="en-US"/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p>
            <a:pPr lvl="0"/>
            <a:r>
              <a:rPr lang="zh-CN" altLang="en-US"/>
              <a:t>마스터 텍스트 스타일을 편집합니다</a:t>
            </a:r>
            <a:endParaRPr lang="zh-CN" altLang="en-US"/>
          </a:p>
          <a:p>
            <a:pPr lvl="1"/>
            <a:r>
              <a:rPr lang="zh-CN" altLang="en-US"/>
              <a:t>둘째 수준</a:t>
            </a:r>
            <a:endParaRPr lang="zh-CN" altLang="en-US"/>
          </a:p>
          <a:p>
            <a:pPr lvl="2"/>
            <a:r>
              <a:rPr lang="zh-CN" altLang="en-US"/>
              <a:t>셋째 수준</a:t>
            </a:r>
            <a:endParaRPr lang="zh-CN" altLang="en-US"/>
          </a:p>
          <a:p>
            <a:pPr lvl="3"/>
            <a:r>
              <a:rPr lang="zh-CN" altLang="en-US"/>
              <a:t>넷째 수준</a:t>
            </a:r>
            <a:endParaRPr lang="zh-CN" altLang="en-US"/>
          </a:p>
          <a:p>
            <a:pPr lvl="4"/>
            <a:r>
              <a:rPr lang="zh-CN" altLang="en-US"/>
              <a:t>다섯째 수준</a:t>
            </a:r>
            <a:endParaRPr lang="zh-CN" altLang="en-US"/>
          </a:p>
        </p:txBody>
      </p:sp>
      <p:sp>
        <p:nvSpPr>
          <p:cNvPr id="1028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>
              <a:defRPr sz="1200">
                <a:solidFill>
                  <a:srgbClr val="595959"/>
                </a:solidFill>
                <a:latin typeface="나눔명조" pitchFamily="2" charset="-127"/>
                <a:ea typeface="나눔명조" pitchFamily="2" charset="-127"/>
              </a:defRPr>
            </a:lvl1pPr>
          </a:lstStyle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1029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>
              <a:defRPr sz="1200">
                <a:solidFill>
                  <a:srgbClr val="595959"/>
                </a:solidFill>
                <a:latin typeface="나눔명조" pitchFamily="2" charset="-127"/>
                <a:ea typeface="나눔명조" pitchFamily="2" charset="-127"/>
              </a:defRPr>
            </a:lvl1pPr>
          </a:lstStyle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103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>
              <a:defRPr sz="1200">
                <a:solidFill>
                  <a:srgbClr val="595959"/>
                </a:solidFill>
                <a:latin typeface="나눔명조" pitchFamily="2" charset="-127"/>
                <a:ea typeface="나눔명조" pitchFamily="2" charset="-127"/>
              </a:defRPr>
            </a:lvl1pPr>
          </a:lstStyle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914400" lvl="0" indent="-914400" algn="ctr" eaLnBrk="1" latinLnBrk="1" hangingPunct="1">
        <a:lnSpc>
          <a:spcPct val="100000"/>
        </a:lnSpc>
        <a:spcBef>
          <a:spcPct val="0"/>
        </a:spcBef>
        <a:buNone/>
        <a:defRPr sz="4400" b="1" kern="1200">
          <a:solidFill>
            <a:srgbClr val="595959"/>
          </a:solidFill>
          <a:latin typeface="+mj-lt"/>
          <a:ea typeface="+mj-ea"/>
          <a:cs typeface="+mj-cs"/>
          <a:sym typeface="나눔명조" pitchFamily="2" charset="-127"/>
        </a:defRPr>
      </a:lvl1pPr>
    </p:titleStyle>
    <p:bodyStyle>
      <a:lvl1pPr marL="342900" lvl="0" indent="-342900" algn="l" defTabSz="914400" eaLnBrk="1" fontAlgn="base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595959"/>
          </a:solidFill>
          <a:latin typeface="+mn-lt"/>
          <a:ea typeface="+mn-ea"/>
          <a:cs typeface="+mn-cs"/>
          <a:sym typeface="나눔명조" pitchFamily="2" charset="-127"/>
        </a:defRPr>
      </a:lvl1pPr>
      <a:lvl2pPr marL="742950" lvl="1" indent="-285750" algn="l" defTabSz="914400" eaLnBrk="1" fontAlgn="base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595959"/>
          </a:solidFill>
          <a:latin typeface="나눔명조" pitchFamily="2" charset="-127"/>
          <a:ea typeface="나눔명조" pitchFamily="2" charset="-127"/>
          <a:cs typeface="+mn-cs"/>
          <a:sym typeface="나눔명조" pitchFamily="2" charset="-127"/>
        </a:defRPr>
      </a:lvl2pPr>
      <a:lvl3pPr marL="1143000" lvl="2" indent="-228600" algn="l" defTabSz="914400" eaLnBrk="1" fontAlgn="base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595959"/>
          </a:solidFill>
          <a:latin typeface="나눔명조" pitchFamily="2" charset="-127"/>
          <a:ea typeface="나눔명조" pitchFamily="2" charset="-127"/>
          <a:cs typeface="+mn-cs"/>
          <a:sym typeface="나눔명조" pitchFamily="2" charset="-127"/>
        </a:defRPr>
      </a:lvl3pPr>
      <a:lvl4pPr marL="1600200" lvl="3" indent="-228600" algn="l" defTabSz="914400" eaLnBrk="1" fontAlgn="base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595959"/>
          </a:solidFill>
          <a:latin typeface="나눔명조" pitchFamily="2" charset="-127"/>
          <a:ea typeface="나눔명조" pitchFamily="2" charset="-127"/>
          <a:cs typeface="+mn-cs"/>
          <a:sym typeface="나눔명조" pitchFamily="2" charset="-127"/>
        </a:defRPr>
      </a:lvl4pPr>
      <a:lvl5pPr marL="2057400" lvl="4" indent="-228600" algn="l" defTabSz="914400" eaLnBrk="1" fontAlgn="base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595959"/>
          </a:solidFill>
          <a:latin typeface="나눔명조" pitchFamily="2" charset="-127"/>
          <a:ea typeface="나눔명조" pitchFamily="2" charset="-127"/>
          <a:cs typeface="+mn-cs"/>
          <a:sym typeface="나눔명조" pitchFamily="2" charset="-127"/>
        </a:defRPr>
      </a:lvl5pPr>
      <a:lvl6pPr marL="2514600" lvl="5" indent="-228600" algn="l" defTabSz="914400" eaLnBrk="1" fontAlgn="base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595959"/>
          </a:solidFill>
          <a:latin typeface="나눔명조" pitchFamily="2" charset="-127"/>
          <a:ea typeface="나눔명조" pitchFamily="2" charset="-127"/>
          <a:cs typeface="+mn-cs"/>
          <a:sym typeface="나눔명조" pitchFamily="2" charset="-127"/>
        </a:defRPr>
      </a:lvl6pPr>
      <a:lvl7pPr marL="2971800" lvl="6" indent="-228600" algn="l" defTabSz="914400" eaLnBrk="1" fontAlgn="base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595959"/>
          </a:solidFill>
          <a:latin typeface="나눔명조" pitchFamily="2" charset="-127"/>
          <a:ea typeface="나눔명조" pitchFamily="2" charset="-127"/>
          <a:cs typeface="+mn-cs"/>
          <a:sym typeface="나눔명조" pitchFamily="2" charset="-127"/>
        </a:defRPr>
      </a:lvl7pPr>
      <a:lvl8pPr marL="3429000" lvl="7" indent="-228600" algn="l" defTabSz="914400" eaLnBrk="1" fontAlgn="base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595959"/>
          </a:solidFill>
          <a:latin typeface="나눔명조" pitchFamily="2" charset="-127"/>
          <a:ea typeface="나눔명조" pitchFamily="2" charset="-127"/>
          <a:cs typeface="+mn-cs"/>
          <a:sym typeface="나눔명조" pitchFamily="2" charset="-127"/>
        </a:defRPr>
      </a:lvl8pPr>
      <a:lvl9pPr marL="3886200" lvl="8" indent="-228600" algn="l" defTabSz="914400" eaLnBrk="1" fontAlgn="base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595959"/>
          </a:solidFill>
          <a:latin typeface="나눔명조" pitchFamily="2" charset="-127"/>
          <a:ea typeface="나눔명조" pitchFamily="2" charset="-127"/>
          <a:cs typeface="+mn-cs"/>
          <a:sym typeface="나눔명조" pitchFamily="2" charset="-127"/>
        </a:defRPr>
      </a:lvl9pPr>
    </p:bodyStyle>
    <p:otherStyle>
      <a:lvl1pPr marL="0" lvl="0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2049"/>
          <p:cNvSpPr>
            <a:spLocks noGrp="1"/>
          </p:cNvSpPr>
          <p:nvPr>
            <p:ph type="title"/>
          </p:nvPr>
        </p:nvSpPr>
        <p:spPr>
          <a:xfrm>
            <a:off x="458788" y="274638"/>
            <a:ext cx="8226425" cy="1143000"/>
          </a:xfrm>
          <a:prstGeom prst="rect">
            <a:avLst/>
          </a:prstGeom>
          <a:noFill/>
          <a:ln w="9525">
            <a:noFill/>
          </a:ln>
        </p:spPr>
        <p:txBody>
          <a:bodyPr lIns="89544" tIns="44772" rIns="89544" bIns="44772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050"/>
          <p:cNvSpPr>
            <a:spLocks noGrp="1"/>
          </p:cNvSpPr>
          <p:nvPr>
            <p:ph type="body" idx="1"/>
          </p:nvPr>
        </p:nvSpPr>
        <p:spPr>
          <a:xfrm>
            <a:off x="458788" y="1598613"/>
            <a:ext cx="8226425" cy="4527550"/>
          </a:xfrm>
          <a:prstGeom prst="rect">
            <a:avLst/>
          </a:prstGeom>
          <a:noFill/>
          <a:ln w="9525">
            <a:noFill/>
          </a:ln>
        </p:spPr>
        <p:txBody>
          <a:bodyPr lIns="89544" tIns="44772" rIns="89544" bIns="44772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2" name="日期占位符 2051"/>
          <p:cNvSpPr>
            <a:spLocks noGrp="1"/>
          </p:cNvSpPr>
          <p:nvPr>
            <p:ph type="dt" sz="half" idx="2"/>
          </p:nvPr>
        </p:nvSpPr>
        <p:spPr>
          <a:xfrm>
            <a:off x="458788" y="6245225"/>
            <a:ext cx="2130425" cy="476250"/>
          </a:xfrm>
          <a:prstGeom prst="rect">
            <a:avLst/>
          </a:prstGeom>
          <a:noFill/>
          <a:ln w="9525">
            <a:noFill/>
          </a:ln>
        </p:spPr>
        <p:txBody>
          <a:bodyPr lIns="89544" tIns="44772" rIns="89544" bIns="44772"/>
          <a:lstStyle>
            <a:lvl1pPr>
              <a:defRPr sz="1300">
                <a:ea typeface="宋体" panose="02010600030101010101" pitchFamily="2" charset="-122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053" name="页脚占位符 2052"/>
          <p:cNvSpPr>
            <a:spLocks noGrp="1"/>
          </p:cNvSpPr>
          <p:nvPr>
            <p:ph type="ftr" sz="quarter" idx="3"/>
          </p:nvPr>
        </p:nvSpPr>
        <p:spPr>
          <a:xfrm>
            <a:off x="3122613" y="6245225"/>
            <a:ext cx="2898775" cy="476250"/>
          </a:xfrm>
          <a:prstGeom prst="rect">
            <a:avLst/>
          </a:prstGeom>
          <a:noFill/>
          <a:ln w="9525">
            <a:noFill/>
          </a:ln>
        </p:spPr>
        <p:txBody>
          <a:bodyPr lIns="89544" tIns="44772" rIns="89544" bIns="44772"/>
          <a:lstStyle>
            <a:lvl1pPr algn="ctr">
              <a:defRPr sz="1300">
                <a:ea typeface="宋体" panose="02010600030101010101" pitchFamily="2" charset="-122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054" name="灯片编号占位符 2053"/>
          <p:cNvSpPr>
            <a:spLocks noGrp="1"/>
          </p:cNvSpPr>
          <p:nvPr>
            <p:ph type="sldNum" sz="quarter" idx="4"/>
          </p:nvPr>
        </p:nvSpPr>
        <p:spPr>
          <a:xfrm>
            <a:off x="6554788" y="6245225"/>
            <a:ext cx="2130425" cy="476250"/>
          </a:xfrm>
          <a:prstGeom prst="rect">
            <a:avLst/>
          </a:prstGeom>
          <a:noFill/>
          <a:ln w="9525">
            <a:noFill/>
          </a:ln>
        </p:spPr>
        <p:txBody>
          <a:bodyPr lIns="89544" tIns="44772" rIns="89544" bIns="44772"/>
          <a:lstStyle>
            <a:lvl1pPr algn="r">
              <a:defRPr sz="1300">
                <a:ea typeface="宋体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89535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3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36550" lvl="0" indent="-336550" algn="l" defTabSz="89535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1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27075" lvl="1" indent="-279400" algn="l" defTabSz="89535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7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19505" lvl="2" indent="-224155" algn="l" defTabSz="89535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3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567180" lvl="3" indent="-224155" algn="l" defTabSz="89535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14855" lvl="4" indent="-224155" algn="l" defTabSz="89535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89535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89535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89535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89535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/>
          </a:bodyPr>
          <a:p>
            <a:pPr lvl="0"/>
            <a:r>
              <a:rPr lang="zh-CN" altLang="en-US"/>
              <a:t>마스터 제목 스타일 편집</a:t>
            </a:r>
            <a:endParaRPr lang="zh-CN" altLang="en-US"/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p>
            <a:pPr lvl="0"/>
            <a:r>
              <a:rPr lang="zh-CN" altLang="en-US"/>
              <a:t>마스터 텍스트 스타일을 편집합니다</a:t>
            </a:r>
            <a:endParaRPr lang="zh-CN" altLang="en-US"/>
          </a:p>
          <a:p>
            <a:pPr lvl="1"/>
            <a:r>
              <a:rPr lang="zh-CN" altLang="en-US"/>
              <a:t>둘째 수준</a:t>
            </a:r>
            <a:endParaRPr lang="zh-CN" altLang="en-US"/>
          </a:p>
          <a:p>
            <a:pPr lvl="2"/>
            <a:r>
              <a:rPr lang="zh-CN" altLang="en-US"/>
              <a:t>셋째 수준</a:t>
            </a:r>
            <a:endParaRPr lang="zh-CN" altLang="en-US"/>
          </a:p>
          <a:p>
            <a:pPr lvl="3"/>
            <a:r>
              <a:rPr lang="zh-CN" altLang="en-US"/>
              <a:t>넷째 수준</a:t>
            </a:r>
            <a:endParaRPr lang="zh-CN" altLang="en-US"/>
          </a:p>
          <a:p>
            <a:pPr lvl="4"/>
            <a:r>
              <a:rPr lang="zh-CN" altLang="en-US"/>
              <a:t>다섯째 수준</a:t>
            </a:r>
            <a:endParaRPr lang="zh-CN" altLang="en-US"/>
          </a:p>
        </p:txBody>
      </p:sp>
      <p:sp>
        <p:nvSpPr>
          <p:cNvPr id="1028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>
              <a:defRPr sz="1200">
                <a:solidFill>
                  <a:srgbClr val="595959"/>
                </a:solidFill>
                <a:latin typeface="나눔명조" pitchFamily="2" charset="-127"/>
                <a:ea typeface="나눔명조" pitchFamily="2" charset="-127"/>
              </a:defRPr>
            </a:lvl1pPr>
          </a:lstStyle>
          <a:p>
            <a:pPr lvl="0"/>
            <a:fld id="{BB962C8B-B14F-4D97-AF65-F5344CB8AC3E}" type="datetime1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1029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>
              <a:defRPr sz="1200">
                <a:solidFill>
                  <a:srgbClr val="595959"/>
                </a:solidFill>
                <a:latin typeface="나눔명조" pitchFamily="2" charset="-127"/>
                <a:ea typeface="나눔명조" pitchFamily="2" charset="-127"/>
              </a:defRPr>
            </a:lvl1pPr>
          </a:lstStyle>
          <a:p>
            <a:pPr lvl="0"/>
            <a:endParaRPr>
              <a:sym typeface="나눔명조" pitchFamily="2" charset="-127"/>
            </a:endParaRPr>
          </a:p>
        </p:txBody>
      </p:sp>
      <p:sp>
        <p:nvSpPr>
          <p:cNvPr id="103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>
              <a:defRPr sz="1200">
                <a:solidFill>
                  <a:srgbClr val="595959"/>
                </a:solidFill>
                <a:latin typeface="나눔명조" pitchFamily="2" charset="-127"/>
                <a:ea typeface="나눔명조" pitchFamily="2" charset="-127"/>
              </a:defRPr>
            </a:lvl1pPr>
          </a:lstStyle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914400" lvl="0" indent="-914400" algn="ctr" eaLnBrk="1" latinLnBrk="1" hangingPunct="1">
        <a:lnSpc>
          <a:spcPct val="100000"/>
        </a:lnSpc>
        <a:spcBef>
          <a:spcPct val="0"/>
        </a:spcBef>
        <a:buNone/>
        <a:defRPr sz="4400" b="1" kern="1200">
          <a:solidFill>
            <a:srgbClr val="595959"/>
          </a:solidFill>
          <a:latin typeface="+mj-lt"/>
          <a:ea typeface="+mj-ea"/>
          <a:cs typeface="+mj-cs"/>
          <a:sym typeface="나눔명조" pitchFamily="2" charset="-127"/>
        </a:defRPr>
      </a:lvl1pPr>
    </p:titleStyle>
    <p:bodyStyle>
      <a:lvl1pPr marL="342900" lvl="0" indent="-342900" algn="l" defTabSz="914400" eaLnBrk="1" fontAlgn="base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595959"/>
          </a:solidFill>
          <a:latin typeface="+mn-lt"/>
          <a:ea typeface="+mn-ea"/>
          <a:cs typeface="+mn-cs"/>
          <a:sym typeface="나눔명조" pitchFamily="2" charset="-127"/>
        </a:defRPr>
      </a:lvl1pPr>
      <a:lvl2pPr marL="742950" lvl="1" indent="-285750" algn="l" defTabSz="914400" eaLnBrk="1" fontAlgn="base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595959"/>
          </a:solidFill>
          <a:latin typeface="나눔명조" pitchFamily="2" charset="-127"/>
          <a:ea typeface="나눔명조" pitchFamily="2" charset="-127"/>
          <a:cs typeface="+mn-cs"/>
          <a:sym typeface="나눔명조" pitchFamily="2" charset="-127"/>
        </a:defRPr>
      </a:lvl2pPr>
      <a:lvl3pPr marL="1143000" lvl="2" indent="-228600" algn="l" defTabSz="914400" eaLnBrk="1" fontAlgn="base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595959"/>
          </a:solidFill>
          <a:latin typeface="나눔명조" pitchFamily="2" charset="-127"/>
          <a:ea typeface="나눔명조" pitchFamily="2" charset="-127"/>
          <a:cs typeface="+mn-cs"/>
          <a:sym typeface="나눔명조" pitchFamily="2" charset="-127"/>
        </a:defRPr>
      </a:lvl3pPr>
      <a:lvl4pPr marL="1600200" lvl="3" indent="-228600" algn="l" defTabSz="914400" eaLnBrk="1" fontAlgn="base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595959"/>
          </a:solidFill>
          <a:latin typeface="나눔명조" pitchFamily="2" charset="-127"/>
          <a:ea typeface="나눔명조" pitchFamily="2" charset="-127"/>
          <a:cs typeface="+mn-cs"/>
          <a:sym typeface="나눔명조" pitchFamily="2" charset="-127"/>
        </a:defRPr>
      </a:lvl4pPr>
      <a:lvl5pPr marL="2057400" lvl="4" indent="-228600" algn="l" defTabSz="914400" eaLnBrk="1" fontAlgn="base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595959"/>
          </a:solidFill>
          <a:latin typeface="나눔명조" pitchFamily="2" charset="-127"/>
          <a:ea typeface="나눔명조" pitchFamily="2" charset="-127"/>
          <a:cs typeface="+mn-cs"/>
          <a:sym typeface="나눔명조" pitchFamily="2" charset="-127"/>
        </a:defRPr>
      </a:lvl5pPr>
      <a:lvl6pPr marL="2514600" lvl="5" indent="-228600" algn="l" defTabSz="914400" eaLnBrk="1" fontAlgn="base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595959"/>
          </a:solidFill>
          <a:latin typeface="나눔명조" pitchFamily="2" charset="-127"/>
          <a:ea typeface="나눔명조" pitchFamily="2" charset="-127"/>
          <a:cs typeface="+mn-cs"/>
          <a:sym typeface="나눔명조" pitchFamily="2" charset="-127"/>
        </a:defRPr>
      </a:lvl6pPr>
      <a:lvl7pPr marL="2971800" lvl="6" indent="-228600" algn="l" defTabSz="914400" eaLnBrk="1" fontAlgn="base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595959"/>
          </a:solidFill>
          <a:latin typeface="나눔명조" pitchFamily="2" charset="-127"/>
          <a:ea typeface="나눔명조" pitchFamily="2" charset="-127"/>
          <a:cs typeface="+mn-cs"/>
          <a:sym typeface="나눔명조" pitchFamily="2" charset="-127"/>
        </a:defRPr>
      </a:lvl7pPr>
      <a:lvl8pPr marL="3429000" lvl="7" indent="-228600" algn="l" defTabSz="914400" eaLnBrk="1" fontAlgn="base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595959"/>
          </a:solidFill>
          <a:latin typeface="나눔명조" pitchFamily="2" charset="-127"/>
          <a:ea typeface="나눔명조" pitchFamily="2" charset="-127"/>
          <a:cs typeface="+mn-cs"/>
          <a:sym typeface="나눔명조" pitchFamily="2" charset="-127"/>
        </a:defRPr>
      </a:lvl8pPr>
      <a:lvl9pPr marL="3886200" lvl="8" indent="-228600" algn="l" defTabSz="914400" eaLnBrk="1" fontAlgn="base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595959"/>
          </a:solidFill>
          <a:latin typeface="나눔명조" pitchFamily="2" charset="-127"/>
          <a:ea typeface="나눔명조" pitchFamily="2" charset="-127"/>
          <a:cs typeface="+mn-cs"/>
          <a:sym typeface="나눔명조" pitchFamily="2" charset="-127"/>
        </a:defRPr>
      </a:lvl9pPr>
    </p:bodyStyle>
    <p:otherStyle>
      <a:lvl1pPr marL="0" lvl="0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Picture 2" descr="C:\Documents and Settings\nhn\바탕 화면\하늘수채\그림1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540"/>
            <a:ext cx="9144000" cy="6862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직사각형 8"/>
          <p:cNvSpPr/>
          <p:nvPr/>
        </p:nvSpPr>
        <p:spPr>
          <a:xfrm>
            <a:off x="2816225" y="1006475"/>
            <a:ext cx="3556000" cy="4583113"/>
          </a:xfrm>
          <a:prstGeom prst="rect">
            <a:avLst/>
          </a:prstGeom>
          <a:gradFill rotWithShape="1">
            <a:gsLst>
              <a:gs pos="0">
                <a:srgbClr val="E8E8E8">
                  <a:alpha val="100000"/>
                </a:srgbClr>
              </a:gs>
              <a:gs pos="56000">
                <a:srgbClr val="FFFF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3600000" scaled="1"/>
            <a:tileRect/>
          </a:gradFill>
          <a:ln w="25400">
            <a:noFill/>
          </a:ln>
        </p:spPr>
        <p:txBody>
          <a:bodyPr anchor="ctr"/>
          <a:p>
            <a:pPr algn="ctr"/>
            <a:endParaRPr sz="2000" b="1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4102" name="직사각형 14"/>
          <p:cNvSpPr/>
          <p:nvPr/>
        </p:nvSpPr>
        <p:spPr>
          <a:xfrm>
            <a:off x="2925763" y="1119188"/>
            <a:ext cx="3335337" cy="4357687"/>
          </a:xfrm>
          <a:prstGeom prst="rect">
            <a:avLst/>
          </a:prstGeom>
          <a:noFill/>
          <a:ln w="6350" cap="flat" cmpd="sng">
            <a:pattFill prst="horz">
              <a:fgClr>
                <a:srgbClr val="395E8A"/>
              </a:fgClr>
              <a:bgClr>
                <a:srgbClr val="FFFFFF"/>
              </a:bgClr>
            </a:patt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p>
            <a:pPr algn="ctr"/>
            <a:endParaRPr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103" name="직사각형 15"/>
          <p:cNvSpPr/>
          <p:nvPr/>
        </p:nvSpPr>
        <p:spPr>
          <a:xfrm>
            <a:off x="2978150" y="1168400"/>
            <a:ext cx="3232150" cy="4259263"/>
          </a:xfrm>
          <a:prstGeom prst="rect">
            <a:avLst/>
          </a:prstGeom>
          <a:noFill/>
          <a:ln w="31750" cap="flat" cmpd="sng">
            <a:pattFill prst="horz">
              <a:fgClr>
                <a:srgbClr val="395E8A"/>
              </a:fgClr>
              <a:bgClr>
                <a:srgbClr val="FFFFFF"/>
              </a:bgClr>
            </a:patt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p>
            <a:pPr algn="ctr"/>
            <a:endParaRPr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15360" y="1968500"/>
            <a:ext cx="3328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>
                <a:latin typeface="Segoe Print" panose="02000600000000000000" charset="0"/>
              </a:rPr>
              <a:t>jQuery</a:t>
            </a:r>
            <a:endParaRPr lang="en-US" altLang="zh-CN" sz="5400" b="1">
              <a:latin typeface="Segoe Print" panose="020006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78785" y="4660265"/>
            <a:ext cx="3158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/>
                </a:solidFill>
                <a:latin typeface="锐字工房云字库行楷GBK" panose="02010604000000000000" charset="-122"/>
                <a:ea typeface="锐字工房云字库行楷GBK" panose="02010604000000000000" charset="-122"/>
              </a:rPr>
              <a:t>主讲教师：</a:t>
            </a:r>
            <a:r>
              <a:rPr lang="en-US" altLang="zh-CN" sz="2800">
                <a:solidFill>
                  <a:schemeClr val="tx1"/>
                </a:solidFill>
                <a:latin typeface="锐字工房云字库行楷GBK" panose="02010604000000000000" charset="-122"/>
                <a:ea typeface="锐字工房云字库行楷GBK" panose="02010604000000000000" charset="-122"/>
              </a:rPr>
              <a:t>尹文松</a:t>
            </a:r>
            <a:endParaRPr lang="en-US" altLang="zh-CN" sz="2800">
              <a:solidFill>
                <a:schemeClr val="tx1"/>
              </a:solidFill>
              <a:latin typeface="锐字工房云字库行楷GBK" panose="02010604000000000000" charset="-122"/>
              <a:ea typeface="锐字工房云字库行楷GBK" panose="02010604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5245" y="0"/>
            <a:ext cx="925385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부제목 3"/>
          <p:cNvSpPr/>
          <p:nvPr/>
        </p:nvSpPr>
        <p:spPr>
          <a:xfrm>
            <a:off x="1042988" y="809625"/>
            <a:ext cx="1800225" cy="4095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</a:pPr>
            <a:endParaRPr lang="en-US" altLang="x-none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9220" name="부제목 3"/>
          <p:cNvSpPr/>
          <p:nvPr/>
        </p:nvSpPr>
        <p:spPr>
          <a:xfrm>
            <a:off x="1358265" y="1824990"/>
            <a:ext cx="5339715" cy="304419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221" name="부제목 3"/>
          <p:cNvSpPr/>
          <p:nvPr/>
        </p:nvSpPr>
        <p:spPr>
          <a:xfrm>
            <a:off x="1043305" y="1221105"/>
            <a:ext cx="1644015" cy="33464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 </a:t>
            </a:r>
            <a:r>
              <a:rPr lang="en-US" altLang="zh-CN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jQuery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选择器</a:t>
            </a: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0620" y="1912620"/>
            <a:ext cx="70783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表单对象属性</a:t>
            </a:r>
            <a:endParaRPr lang="zh-CN" altLang="en-US"/>
          </a:p>
          <a:p>
            <a:pPr lvl="1"/>
            <a:r>
              <a:rPr lang="en-US" altLang="zh-CN"/>
              <a:t>:enabled</a:t>
            </a:r>
            <a:endParaRPr lang="en-US" altLang="zh-CN"/>
          </a:p>
          <a:p>
            <a:pPr lvl="1"/>
            <a:r>
              <a:rPr lang="en-US" altLang="zh-CN"/>
              <a:t>:disabled</a:t>
            </a:r>
            <a:endParaRPr lang="en-US" altLang="zh-CN"/>
          </a:p>
          <a:p>
            <a:pPr lvl="1"/>
            <a:r>
              <a:rPr lang="en-US" altLang="zh-CN"/>
              <a:t>:checked</a:t>
            </a:r>
            <a:endParaRPr lang="en-US" altLang="zh-CN"/>
          </a:p>
          <a:p>
            <a:pPr lvl="1"/>
            <a:r>
              <a:rPr lang="en-US" altLang="zh-CN"/>
              <a:t>:selected</a:t>
            </a: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50620" y="3480435"/>
            <a:ext cx="70548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核心函数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jQuery(fn)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jQuery(selector,[context])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Picture 2" descr="C:\Documents and Settings\nhn\바탕 화면\하늘수채\그림4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8105" y="0"/>
            <a:ext cx="916305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3" name="부제목 3"/>
          <p:cNvSpPr/>
          <p:nvPr/>
        </p:nvSpPr>
        <p:spPr>
          <a:xfrm>
            <a:off x="1042988" y="809625"/>
            <a:ext cx="1800225" cy="4095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</a:pPr>
            <a:endParaRPr lang="en-US" altLang="x-none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10244" name="부제목 3"/>
          <p:cNvSpPr/>
          <p:nvPr/>
        </p:nvSpPr>
        <p:spPr>
          <a:xfrm>
            <a:off x="1109028" y="2326005"/>
            <a:ext cx="6303962" cy="17176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marL="514350" indent="-514350">
              <a:lnSpc>
                <a:spcPts val="2000"/>
              </a:lnSpc>
            </a:pPr>
            <a:r>
              <a:rPr lang="en-US" altLang="zh-CN" dirty="0">
                <a:ea typeface="宋体" panose="02010600030101010101" pitchFamily="2" charset="-122"/>
              </a:rPr>
              <a:t>each(callback)</a:t>
            </a:r>
            <a:endParaRPr lang="en-US" altLang="zh-CN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zh-CN" dirty="0">
                <a:ea typeface="宋体" panose="02010600030101010101" pitchFamily="2" charset="-122"/>
              </a:rPr>
              <a:t>length</a:t>
            </a:r>
            <a:endParaRPr lang="en-US" altLang="zh-CN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zh-CN" dirty="0">
                <a:ea typeface="宋体" panose="02010600030101010101" pitchFamily="2" charset="-122"/>
              </a:rPr>
              <a:t>data(removeData)</a:t>
            </a:r>
            <a:endParaRPr lang="en-US" altLang="zh-CN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zh-CN" dirty="0">
                <a:ea typeface="宋体" panose="02010600030101010101" pitchFamily="2" charset="-122"/>
              </a:rPr>
              <a:t>index([selector|element])</a:t>
            </a:r>
            <a:endParaRPr lang="en-US" altLang="zh-CN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zh-CN" dirty="0">
                <a:ea typeface="宋体" panose="02010600030101010101" pitchFamily="2" charset="-122"/>
              </a:rPr>
              <a:t>get([index])</a:t>
            </a:r>
            <a:endParaRPr lang="en-US" altLang="zh-CN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0245" name="부제목 3"/>
          <p:cNvSpPr/>
          <p:nvPr/>
        </p:nvSpPr>
        <p:spPr>
          <a:xfrm>
            <a:off x="1043305" y="1221105"/>
            <a:ext cx="1957070" cy="56642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jQuery</a:t>
            </a:r>
            <a:r>
              <a:rPr lang="zh-CN" altLang="en-US" sz="1800" b="1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对象访问 </a:t>
            </a:r>
            <a:endParaRPr lang="en-US" altLang="x-none" sz="1800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C:\Documents and Settings\nhn\바탕 화면\하늘수채\그림3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TextBox 29"/>
          <p:cNvSpPr/>
          <p:nvPr/>
        </p:nvSpPr>
        <p:spPr>
          <a:xfrm>
            <a:off x="0" y="2915603"/>
            <a:ext cx="91440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algn="ctr">
              <a:lnSpc>
                <a:spcPct val="150000"/>
              </a:lnSpc>
            </a:pPr>
            <a:r>
              <a:rPr lang="en-US" altLang="x-none" sz="3200" b="1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 </a:t>
            </a:r>
            <a:r>
              <a:rPr lang="en-US" altLang="zh-CN" sz="3200" b="1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jQuery</a:t>
            </a:r>
            <a:r>
              <a:rPr lang="zh-CN" altLang="en-US" sz="3200" b="1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应用 </a:t>
            </a:r>
            <a:r>
              <a:rPr lang="en-US" altLang="x-none" sz="3200" b="1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6148" name="그림 15" descr="낙옆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72680">
            <a:off x="5299075" y="2663825"/>
            <a:ext cx="1377950" cy="1079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7" name="그림 10" descr="pen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5" y="1052513"/>
            <a:ext cx="4032250" cy="2619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그림 12" descr="낙옆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370" y="4997450"/>
            <a:ext cx="1295400" cy="1079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9" name="그림 13" descr="낙옆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4981056" flipH="1">
            <a:off x="6919913" y="2438400"/>
            <a:ext cx="2032000" cy="1598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0" name="그림 14" descr="낙옆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627534">
            <a:off x="4947285" y="2475230"/>
            <a:ext cx="1847850" cy="1511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1" name="그림 15" descr="낙옆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967304">
            <a:off x="3023553" y="2658745"/>
            <a:ext cx="1836737" cy="1439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2" name="그림 16" descr="낙옆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125" y="4711700"/>
            <a:ext cx="1377950" cy="1439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3" name="그림 17" descr="잉크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4388" y="620713"/>
            <a:ext cx="1498600" cy="1320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74" name="부제목 3"/>
          <p:cNvSpPr/>
          <p:nvPr/>
        </p:nvSpPr>
        <p:spPr>
          <a:xfrm>
            <a:off x="1042988" y="809625"/>
            <a:ext cx="1800225" cy="674688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</a:pPr>
            <a:endParaRPr lang="en-US" altLang="x-none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89075" y="1153795"/>
            <a:ext cx="19894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属性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attr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removeAttr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prop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removeProp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58290" y="2832735"/>
            <a:ext cx="2073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CSS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类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99310" y="3280410"/>
            <a:ext cx="19513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addClass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removeClass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toggleClass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23060" y="4343400"/>
            <a:ext cx="2096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html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7260" y="4832985"/>
            <a:ext cx="19894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html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val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text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5245" y="0"/>
            <a:ext cx="925385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부제목 3"/>
          <p:cNvSpPr/>
          <p:nvPr/>
        </p:nvSpPr>
        <p:spPr>
          <a:xfrm>
            <a:off x="1042988" y="809625"/>
            <a:ext cx="1800225" cy="4095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</a:pPr>
            <a:endParaRPr lang="en-US" altLang="x-none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9220" name="부제목 3"/>
          <p:cNvSpPr/>
          <p:nvPr/>
        </p:nvSpPr>
        <p:spPr>
          <a:xfrm>
            <a:off x="1358265" y="1824990"/>
            <a:ext cx="5339715" cy="304419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221" name="부제목 3"/>
          <p:cNvSpPr/>
          <p:nvPr/>
        </p:nvSpPr>
        <p:spPr>
          <a:xfrm>
            <a:off x="1043305" y="1221105"/>
            <a:ext cx="1644015" cy="33464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 CSS |</a:t>
            </a:r>
            <a:endParaRPr lang="en-US" altLang="zh-CN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04975" y="1555750"/>
            <a:ext cx="337566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css()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位置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offset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position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尺寸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height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width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innerHeight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innerWidth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outerHeight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outerWidth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5245" y="0"/>
            <a:ext cx="925385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부제목 3"/>
          <p:cNvSpPr/>
          <p:nvPr/>
        </p:nvSpPr>
        <p:spPr>
          <a:xfrm>
            <a:off x="1042988" y="809625"/>
            <a:ext cx="1800225" cy="4095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</a:pPr>
            <a:endParaRPr lang="en-US" altLang="x-none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9220" name="부제목 3"/>
          <p:cNvSpPr/>
          <p:nvPr/>
        </p:nvSpPr>
        <p:spPr>
          <a:xfrm>
            <a:off x="1358265" y="1824990"/>
            <a:ext cx="5339715" cy="304419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221" name="부제목 3"/>
          <p:cNvSpPr/>
          <p:nvPr/>
        </p:nvSpPr>
        <p:spPr>
          <a:xfrm>
            <a:off x="730885" y="741680"/>
            <a:ext cx="1644015" cy="38036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 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文档处理 </a:t>
            </a:r>
            <a:r>
              <a:rPr lang="en-US" altLang="zh-CN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endParaRPr lang="en-US" altLang="zh-CN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 </a:t>
            </a: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50720" y="1402080"/>
            <a:ext cx="208089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内部插入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append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appendTo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prepend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prependTo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外部插入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after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before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insertAfter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insertBefore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包裹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wrap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unwrap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5245" y="0"/>
            <a:ext cx="925385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부제목 3"/>
          <p:cNvSpPr/>
          <p:nvPr/>
        </p:nvSpPr>
        <p:spPr>
          <a:xfrm>
            <a:off x="1042988" y="809625"/>
            <a:ext cx="1800225" cy="4095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</a:pPr>
            <a:endParaRPr lang="en-US" altLang="x-none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9220" name="부제목 3"/>
          <p:cNvSpPr/>
          <p:nvPr/>
        </p:nvSpPr>
        <p:spPr>
          <a:xfrm>
            <a:off x="1358265" y="1824990"/>
            <a:ext cx="5339715" cy="304419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0635" y="1272540"/>
            <a:ext cx="36976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替换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replaceWidth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replaceAll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  <a:p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407795" y="2415540"/>
            <a:ext cx="19754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</a:t>
            </a:r>
            <a:endParaRPr lang="zh-CN" altLang="en-US"/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empty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remove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detach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84935" y="4046220"/>
            <a:ext cx="3187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复制</a:t>
            </a:r>
            <a:endParaRPr lang="zh-CN" altLang="en-US"/>
          </a:p>
          <a:p>
            <a:r>
              <a:rPr lang="en-US" altLang="zh-CN"/>
              <a:t>       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clone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5245" y="0"/>
            <a:ext cx="925385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부제목 3"/>
          <p:cNvSpPr/>
          <p:nvPr/>
        </p:nvSpPr>
        <p:spPr>
          <a:xfrm>
            <a:off x="1042988" y="809625"/>
            <a:ext cx="1800225" cy="4095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</a:pPr>
            <a:endParaRPr lang="en-US" altLang="x-none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9220" name="부제목 3"/>
          <p:cNvSpPr/>
          <p:nvPr/>
        </p:nvSpPr>
        <p:spPr>
          <a:xfrm>
            <a:off x="1358265" y="1824990"/>
            <a:ext cx="5339715" cy="304419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221" name="부제목 3"/>
          <p:cNvSpPr/>
          <p:nvPr/>
        </p:nvSpPr>
        <p:spPr>
          <a:xfrm>
            <a:off x="1043305" y="745490"/>
            <a:ext cx="1644015" cy="33464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 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筛选</a:t>
            </a:r>
            <a:r>
              <a:rPr lang="zh-CN" altLang="en-US" sz="1600" dirty="0">
                <a:solidFill>
                  <a:srgbClr val="3F3F3F"/>
                </a:solidFill>
                <a:latin typeface="仿宋" panose="02010609060101010101" charset="-122"/>
                <a:ea typeface="仿宋" panose="02010609060101010101" charset="-122"/>
                <a:sym typeface="나눔명조" pitchFamily="2" charset="-127"/>
              </a:rPr>
              <a:t> </a:t>
            </a: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5225" y="1836420"/>
            <a:ext cx="3407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79525" y="1219200"/>
            <a:ext cx="3415665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/>
            <a:r>
              <a:rPr lang="zh-CN" altLang="en-US"/>
              <a:t>过滤</a:t>
            </a:r>
            <a:endParaRPr lang="zh-CN" altLang="en-US"/>
          </a:p>
          <a:p>
            <a:pPr lvl="2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eq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2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hasClass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2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filter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2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is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1"/>
            <a:r>
              <a:rPr lang="zh-CN" altLang="en-US"/>
              <a:t>查找</a:t>
            </a:r>
            <a:endParaRPr lang="zh-CN" altLang="en-US"/>
          </a:p>
          <a:p>
            <a:pPr lvl="2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children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2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cloest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2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find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2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next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2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nextAll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2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parent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2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parents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2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prev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2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prevAll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2"/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siblings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>
                <a:sym typeface="+mn-ea"/>
              </a:rPr>
              <a:t>       串联</a:t>
            </a:r>
            <a:endParaRPr lang="zh-CN" altLang="en-US"/>
          </a:p>
          <a:p>
            <a:pPr lvl="2"/>
            <a:r>
              <a:rPr lang="en-US" altLang="zh-CN">
                <a:latin typeface="仿宋" panose="02010609060101010101" charset="-122"/>
                <a:ea typeface="仿宋" panose="02010609060101010101" charset="-122"/>
                <a:sym typeface="+mn-ea"/>
              </a:rPr>
              <a:t>add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pPr lvl="2"/>
            <a:r>
              <a:rPr lang="en-US" altLang="zh-CN">
                <a:latin typeface="仿宋" panose="02010609060101010101" charset="-122"/>
                <a:ea typeface="仿宋" panose="02010609060101010101" charset="-122"/>
                <a:sym typeface="+mn-ea"/>
              </a:rPr>
              <a:t>end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5245" y="0"/>
            <a:ext cx="925385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부제목 3"/>
          <p:cNvSpPr/>
          <p:nvPr/>
        </p:nvSpPr>
        <p:spPr>
          <a:xfrm>
            <a:off x="1042988" y="809625"/>
            <a:ext cx="1800225" cy="4095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</a:pPr>
            <a:endParaRPr lang="en-US" altLang="x-none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9220" name="부제목 3"/>
          <p:cNvSpPr/>
          <p:nvPr/>
        </p:nvSpPr>
        <p:spPr>
          <a:xfrm>
            <a:off x="1358265" y="1824990"/>
            <a:ext cx="5339715" cy="304419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221" name="부제목 3"/>
          <p:cNvSpPr/>
          <p:nvPr/>
        </p:nvSpPr>
        <p:spPr>
          <a:xfrm>
            <a:off x="1043305" y="1221105"/>
            <a:ext cx="1644015" cy="33464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 工具类方法 </a:t>
            </a: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15465" y="1849755"/>
            <a:ext cx="45847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$.parseHTML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$.merage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$.extend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>
                <a:latin typeface="仿宋" panose="02010609060101010101" charset="-122"/>
                <a:ea typeface="仿宋" panose="02010609060101010101" charset="-122"/>
              </a:rPr>
              <a:t>$.fn.extend</a:t>
            </a:r>
            <a:endParaRPr lang="en-US" altLang="zh-CN">
              <a:latin typeface="仿宋" panose="02010609060101010101" charset="-122"/>
              <a:ea typeface="仿宋" panose="02010609060101010101" charset="-122"/>
            </a:endParaRPr>
          </a:p>
          <a:p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C:\Documents and Settings\nhn\바탕 화면\하늘수채\그림3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TextBox 29"/>
          <p:cNvSpPr/>
          <p:nvPr/>
        </p:nvSpPr>
        <p:spPr>
          <a:xfrm>
            <a:off x="0" y="2915603"/>
            <a:ext cx="91440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algn="ctr">
              <a:lnSpc>
                <a:spcPct val="150000"/>
              </a:lnSpc>
            </a:pPr>
            <a:r>
              <a:rPr lang="en-US" altLang="x-none" sz="3200" b="1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 </a:t>
            </a:r>
            <a:r>
              <a:rPr lang="en-US" altLang="zh-CN" sz="3200" b="1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jQuery</a:t>
            </a:r>
            <a:r>
              <a:rPr lang="zh-CN" altLang="en-US" sz="3200" b="1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事件与动画 </a:t>
            </a:r>
            <a:r>
              <a:rPr lang="en-US" altLang="x-none" sz="3200" b="1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6148" name="그림 15" descr="낙옆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72680">
            <a:off x="5299075" y="2663825"/>
            <a:ext cx="1377950" cy="1079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부제목 3"/>
          <p:cNvSpPr>
            <a:spLocks noGrp="1"/>
          </p:cNvSpPr>
          <p:nvPr>
            <p:ph type="subTitle" idx="1"/>
          </p:nvPr>
        </p:nvSpPr>
        <p:spPr>
          <a:xfrm>
            <a:off x="3106420" y="1204595"/>
            <a:ext cx="4205605" cy="4745355"/>
          </a:xfrm>
        </p:spPr>
        <p:txBody>
          <a:bodyPr vert="horz">
            <a:noAutofit/>
          </a:bodyPr>
          <a:p>
            <a:pPr indent="-513080" algn="l" defTabSz="914400">
              <a:buSzPct val="25000"/>
            </a:pPr>
            <a:r>
              <a:rPr lang="en-US" altLang="x-none" sz="2000" b="1" kern="12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1. </a:t>
            </a:r>
            <a:r>
              <a:rPr lang="zh-CN" altLang="en-US" sz="2000" b="1" kern="12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认识</a:t>
            </a:r>
            <a:r>
              <a:rPr lang="en-US" altLang="zh-CN" sz="2000" b="1" kern="12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jQuery</a:t>
            </a:r>
            <a:endParaRPr lang="en-US" altLang="zh-CN" sz="2000" b="1" kern="12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 marL="0" lvl="2" indent="-513080" algn="l" defTabSz="914400"/>
            <a:endParaRPr lang="en-US" altLang="zh-CN" sz="2000" b="1" kern="12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 indent="-513080" algn="l" defTabSz="914400">
              <a:buSzPct val="25000"/>
            </a:pPr>
            <a:r>
              <a:rPr lang="en-US" altLang="x-none" sz="2000" b="1" kern="12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2. jQuery</a:t>
            </a:r>
            <a:r>
              <a:rPr lang="zh-CN" altLang="en-US" sz="2000" b="1" kern="12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应用</a:t>
            </a:r>
            <a:endParaRPr lang="zh-CN" altLang="en-US" sz="2000" b="1" kern="12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 indent="-513080" algn="l" defTabSz="914400">
              <a:buSzPct val="25000"/>
            </a:pPr>
            <a:endParaRPr lang="zh-CN" altLang="en-US" sz="2000" b="1" kern="12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 marL="0" lvl="2" indent="-513080" algn="l" defTabSz="914400"/>
            <a:r>
              <a:rPr lang="en-US" altLang="x-none" sz="2000" b="1" kern="12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3.jQuery</a:t>
            </a:r>
            <a:r>
              <a:rPr lang="zh-CN" altLang="en-US" sz="2000" b="1" kern="12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事件、动画</a:t>
            </a:r>
            <a:endParaRPr lang="zh-CN" altLang="en-US" sz="2000" b="1" kern="12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 marL="0" lvl="2" indent="-513080" algn="l" defTabSz="914400"/>
            <a:endParaRPr lang="zh-CN" altLang="en-US" sz="2000" b="1" kern="12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 marL="0" lvl="2" indent="-513080" algn="l" defTabSz="914400"/>
            <a:r>
              <a:rPr lang="en-US" altLang="zh-CN" sz="2000" b="1" kern="12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4.jQuery</a:t>
            </a:r>
            <a:r>
              <a:rPr lang="zh-CN" altLang="en-US" sz="2000" b="1" kern="12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高级应用</a:t>
            </a:r>
            <a:endParaRPr lang="zh-CN" altLang="en-US" sz="2000" b="1" kern="12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 marL="0" lvl="2" indent="-513080" algn="l" defTabSz="914400"/>
            <a:endParaRPr lang="zh-CN" altLang="en-US" sz="2000" b="1" kern="12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 marL="0" lvl="2" indent="-513080" algn="l" defTabSz="914400"/>
            <a:r>
              <a:rPr lang="en-US" altLang="zh-CN" sz="2000" b="1" kern="12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5.jQuery</a:t>
            </a:r>
            <a:r>
              <a:rPr lang="zh-CN" altLang="en-US" sz="2000" b="1" kern="12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源码</a:t>
            </a:r>
            <a:endParaRPr lang="zh-CN" altLang="en-US" sz="2000" b="1" kern="12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 marL="0" lvl="2" indent="-513080" algn="l" defTabSz="914400"/>
            <a:endParaRPr lang="zh-CN" altLang="en-US" sz="2000" b="1" kern="12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 marL="0" lvl="2" indent="-513080" algn="l" defTabSz="914400"/>
            <a:r>
              <a:rPr lang="en-US" altLang="zh-CN" sz="2000" b="1" kern="12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6.jQuery</a:t>
            </a:r>
            <a:r>
              <a:rPr lang="zh-CN" altLang="en-US" sz="2000" b="1" kern="12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实战</a:t>
            </a:r>
            <a:endParaRPr lang="zh-CN" altLang="en-US" sz="2000" b="1" kern="12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grpSp>
        <p:nvGrpSpPr>
          <p:cNvPr id="5124" name="组合 5123"/>
          <p:cNvGrpSpPr/>
          <p:nvPr/>
        </p:nvGrpSpPr>
        <p:grpSpPr>
          <a:xfrm>
            <a:off x="1026795" y="1790700"/>
            <a:ext cx="1123950" cy="1160780"/>
            <a:chOff x="0" y="0"/>
            <a:chExt cx="1029638" cy="1160074"/>
          </a:xfrm>
        </p:grpSpPr>
        <p:sp>
          <p:nvSpPr>
            <p:cNvPr id="5125" name="TextBox 33"/>
            <p:cNvSpPr/>
            <p:nvPr/>
          </p:nvSpPr>
          <p:spPr>
            <a:xfrm>
              <a:off x="0" y="341691"/>
              <a:ext cx="1029638" cy="4600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>
              <a:spAutoFit/>
            </a:bodyPr>
            <a:p>
              <a:pPr algn="ctr"/>
              <a:r>
                <a:rPr lang="en-US" altLang="zh-CN" sz="2400" b="1">
                  <a:latin typeface="锐字工房云字库行楷GBK" panose="02010604000000000000" charset="-122"/>
                  <a:ea typeface="锐字工房云字库行楷GBK" panose="02010604000000000000" charset="-122"/>
                </a:rPr>
                <a:t>jquery</a:t>
              </a:r>
              <a:endParaRPr lang="en-US" altLang="zh-CN" sz="2400" b="1">
                <a:latin typeface="锐字工房云字库行楷GBK" panose="02010604000000000000" charset="-122"/>
                <a:ea typeface="锐字工房云字库行楷GBK" panose="02010604000000000000" charset="-122"/>
              </a:endParaRPr>
            </a:p>
          </p:txBody>
        </p:sp>
        <p:sp>
          <p:nvSpPr>
            <p:cNvPr id="5126" name="직선 연결선 19"/>
            <p:cNvSpPr/>
            <p:nvPr/>
          </p:nvSpPr>
          <p:spPr>
            <a:xfrm>
              <a:off x="280819" y="0"/>
              <a:ext cx="468000" cy="1"/>
            </a:xfrm>
            <a:prstGeom prst="line">
              <a:avLst/>
            </a:prstGeom>
            <a:ln w="12700" cap="flat" cmpd="sng">
              <a:solidFill>
                <a:srgbClr val="3F3F3F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5127" name="직선 연결선 20"/>
            <p:cNvSpPr/>
            <p:nvPr/>
          </p:nvSpPr>
          <p:spPr>
            <a:xfrm>
              <a:off x="280819" y="1160073"/>
              <a:ext cx="468000" cy="1"/>
            </a:xfrm>
            <a:prstGeom prst="line">
              <a:avLst/>
            </a:prstGeom>
            <a:ln w="12700" cap="flat" cmpd="sng">
              <a:solidFill>
                <a:srgbClr val="3F3F3F"/>
              </a:solidFill>
              <a:prstDash val="solid"/>
              <a:bevel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925385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부제목 3"/>
          <p:cNvSpPr/>
          <p:nvPr/>
        </p:nvSpPr>
        <p:spPr>
          <a:xfrm>
            <a:off x="1042988" y="809625"/>
            <a:ext cx="1800225" cy="4095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</a:pPr>
            <a:endParaRPr lang="en-US" altLang="x-none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9220" name="부제목 3"/>
          <p:cNvSpPr/>
          <p:nvPr/>
        </p:nvSpPr>
        <p:spPr>
          <a:xfrm>
            <a:off x="1358265" y="1824990"/>
            <a:ext cx="5339715" cy="304419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221" name="부제목 3"/>
          <p:cNvSpPr/>
          <p:nvPr/>
        </p:nvSpPr>
        <p:spPr>
          <a:xfrm>
            <a:off x="1043305" y="485775"/>
            <a:ext cx="1644015" cy="73342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 事件 </a:t>
            </a: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2735" y="1168400"/>
            <a:ext cx="732853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页面载入</a:t>
            </a:r>
            <a:endParaRPr lang="zh-CN" altLang="en-US"/>
          </a:p>
          <a:p>
            <a:r>
              <a:rPr lang="en-US" altLang="zh-CN"/>
              <a:t>	ready(fn)</a:t>
            </a:r>
            <a:endParaRPr lang="en-US" altLang="zh-CN"/>
          </a:p>
          <a:p>
            <a:r>
              <a:rPr lang="zh-CN" altLang="en-US"/>
              <a:t>事件处理</a:t>
            </a:r>
            <a:endParaRPr lang="zh-CN" altLang="en-US"/>
          </a:p>
          <a:p>
            <a:r>
              <a:rPr lang="en-US" altLang="zh-CN"/>
              <a:t>	on</a:t>
            </a:r>
            <a:endParaRPr lang="en-US" altLang="zh-CN"/>
          </a:p>
          <a:p>
            <a:r>
              <a:rPr lang="en-US" altLang="zh-CN"/>
              <a:t>	off</a:t>
            </a:r>
            <a:endParaRPr lang="en-US" altLang="zh-CN"/>
          </a:p>
          <a:p>
            <a:r>
              <a:rPr lang="en-US" altLang="zh-CN"/>
              <a:t>	one</a:t>
            </a:r>
            <a:endParaRPr lang="en-US" altLang="zh-CN"/>
          </a:p>
          <a:p>
            <a:r>
              <a:rPr lang="en-US" altLang="zh-CN"/>
              <a:t>	trigger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事件切换</a:t>
            </a:r>
            <a:endParaRPr lang="zh-CN" altLang="en-US"/>
          </a:p>
          <a:p>
            <a:r>
              <a:rPr lang="en-US" altLang="zh-CN"/>
              <a:t>	hover</a:t>
            </a:r>
            <a:endParaRPr lang="en-US" altLang="zh-CN"/>
          </a:p>
          <a:p>
            <a:r>
              <a:rPr lang="en-US" altLang="zh-CN"/>
              <a:t>	toggle</a:t>
            </a:r>
            <a:endParaRPr lang="en-US" altLang="zh-CN"/>
          </a:p>
          <a:p>
            <a:r>
              <a:rPr lang="zh-CN" altLang="en-US"/>
              <a:t>事件</a:t>
            </a:r>
            <a:endParaRPr lang="zh-CN" altLang="en-US"/>
          </a:p>
          <a:p>
            <a:r>
              <a:rPr lang="en-US" altLang="zh-CN"/>
              <a:t>	blur </a:t>
            </a:r>
            <a:endParaRPr lang="en-US" altLang="zh-CN"/>
          </a:p>
          <a:p>
            <a:r>
              <a:rPr lang="en-US" altLang="zh-CN"/>
              <a:t>	change</a:t>
            </a:r>
            <a:endParaRPr lang="en-US" altLang="zh-CN"/>
          </a:p>
          <a:p>
            <a:r>
              <a:rPr lang="en-US" altLang="zh-CN"/>
              <a:t>	click</a:t>
            </a:r>
            <a:endParaRPr lang="en-US" altLang="zh-CN"/>
          </a:p>
          <a:p>
            <a:r>
              <a:rPr lang="en-US" altLang="zh-CN"/>
              <a:t>	dblclick</a:t>
            </a:r>
            <a:endParaRPr lang="en-US" altLang="zh-CN"/>
          </a:p>
          <a:p>
            <a:r>
              <a:rPr lang="en-US" altLang="zh-CN"/>
              <a:t>	focus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5245" y="0"/>
            <a:ext cx="925385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부제목 3"/>
          <p:cNvSpPr/>
          <p:nvPr/>
        </p:nvSpPr>
        <p:spPr>
          <a:xfrm>
            <a:off x="1042988" y="809625"/>
            <a:ext cx="1800225" cy="4095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</a:pPr>
            <a:endParaRPr lang="en-US" altLang="x-none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9220" name="부제목 3"/>
          <p:cNvSpPr/>
          <p:nvPr/>
        </p:nvSpPr>
        <p:spPr>
          <a:xfrm>
            <a:off x="1358265" y="1824990"/>
            <a:ext cx="5339715" cy="304419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221" name="부제목 3"/>
          <p:cNvSpPr/>
          <p:nvPr/>
        </p:nvSpPr>
        <p:spPr>
          <a:xfrm>
            <a:off x="1043305" y="474980"/>
            <a:ext cx="1644015" cy="33464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 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sym typeface="나눔명조" pitchFamily="2" charset="-127"/>
              </a:rPr>
              <a:t>事件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 </a:t>
            </a: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18285" y="949960"/>
            <a:ext cx="7018655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/>
            <a:r>
              <a:rPr lang="en-US" altLang="zh-CN"/>
              <a:t>keydown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keypress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keyup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mousedown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mouseenter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mouseleave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mousemove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mouseout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mouseover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mouseup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scroll</a:t>
            </a:r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5245" y="0"/>
            <a:ext cx="925385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부제목 3"/>
          <p:cNvSpPr/>
          <p:nvPr/>
        </p:nvSpPr>
        <p:spPr>
          <a:xfrm>
            <a:off x="1042988" y="809625"/>
            <a:ext cx="1800225" cy="4095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</a:pPr>
            <a:endParaRPr lang="en-US" altLang="x-none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9220" name="부제목 3"/>
          <p:cNvSpPr/>
          <p:nvPr/>
        </p:nvSpPr>
        <p:spPr>
          <a:xfrm>
            <a:off x="1358265" y="1824990"/>
            <a:ext cx="5339715" cy="304419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221" name="부제목 3"/>
          <p:cNvSpPr/>
          <p:nvPr/>
        </p:nvSpPr>
        <p:spPr>
          <a:xfrm>
            <a:off x="1043305" y="1221105"/>
            <a:ext cx="1644015" cy="33464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 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sym typeface="나눔명조" pitchFamily="2" charset="-127"/>
              </a:rPr>
              <a:t>事件对象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 </a:t>
            </a: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8410" y="1956435"/>
            <a:ext cx="515937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/>
            <a:endParaRPr lang="en-US" altLang="zh-CN"/>
          </a:p>
          <a:p>
            <a:pPr lvl="1"/>
            <a:r>
              <a:rPr lang="en-US" altLang="zh-CN"/>
              <a:t>e.target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e.pageX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e.pageY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e.preventDefault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e.stopPropagation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e.type</a:t>
            </a:r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5245" y="0"/>
            <a:ext cx="925385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부제목 3"/>
          <p:cNvSpPr/>
          <p:nvPr/>
        </p:nvSpPr>
        <p:spPr>
          <a:xfrm>
            <a:off x="1042988" y="809625"/>
            <a:ext cx="1800225" cy="4095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</a:pPr>
            <a:endParaRPr lang="en-US" altLang="x-none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9220" name="부제목 3"/>
          <p:cNvSpPr/>
          <p:nvPr/>
        </p:nvSpPr>
        <p:spPr>
          <a:xfrm>
            <a:off x="1358265" y="1824990"/>
            <a:ext cx="5339715" cy="304419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221" name="부제목 3"/>
          <p:cNvSpPr/>
          <p:nvPr/>
        </p:nvSpPr>
        <p:spPr>
          <a:xfrm>
            <a:off x="1043305" y="1221105"/>
            <a:ext cx="1644015" cy="33464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 效果 </a:t>
            </a: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8265" y="1965960"/>
            <a:ext cx="7810500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基本</a:t>
            </a:r>
            <a:endParaRPr lang="zh-CN" altLang="en-US"/>
          </a:p>
          <a:p>
            <a:pPr lvl="1"/>
            <a:r>
              <a:rPr lang="en-US" altLang="zh-CN" sz="2000"/>
              <a:t>show</a:t>
            </a:r>
            <a:endParaRPr lang="en-US" altLang="zh-CN" sz="2000"/>
          </a:p>
          <a:p>
            <a:pPr lvl="1"/>
            <a:endParaRPr lang="en-US" altLang="zh-CN" sz="2000"/>
          </a:p>
          <a:p>
            <a:pPr lvl="1"/>
            <a:r>
              <a:rPr lang="en-US" altLang="zh-CN" sz="2000"/>
              <a:t>hide</a:t>
            </a:r>
            <a:endParaRPr lang="en-US" altLang="zh-CN" sz="2000"/>
          </a:p>
          <a:p>
            <a:pPr lvl="1"/>
            <a:endParaRPr lang="en-US" altLang="zh-CN" sz="2000"/>
          </a:p>
          <a:p>
            <a:pPr lvl="1"/>
            <a:r>
              <a:rPr lang="en-US" altLang="zh-CN" sz="2000"/>
              <a:t>toggle</a:t>
            </a:r>
            <a:endParaRPr lang="en-US" altLang="zh-CN"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5245" y="0"/>
            <a:ext cx="925385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부제목 3"/>
          <p:cNvSpPr/>
          <p:nvPr/>
        </p:nvSpPr>
        <p:spPr>
          <a:xfrm>
            <a:off x="1042988" y="809625"/>
            <a:ext cx="1800225" cy="4095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</a:pPr>
            <a:endParaRPr lang="en-US" altLang="x-none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9220" name="부제목 3"/>
          <p:cNvSpPr/>
          <p:nvPr/>
        </p:nvSpPr>
        <p:spPr>
          <a:xfrm>
            <a:off x="1358265" y="1824990"/>
            <a:ext cx="5339715" cy="304419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63725" y="945515"/>
            <a:ext cx="48342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滑动</a:t>
            </a:r>
            <a:endParaRPr lang="zh-CN" altLang="en-US"/>
          </a:p>
          <a:p>
            <a:pPr lvl="1"/>
            <a:r>
              <a:rPr lang="en-US" altLang="zh-CN"/>
              <a:t>slideDown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slideUp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slideToggle</a:t>
            </a:r>
            <a:endParaRPr lang="en-US" altLang="zh-CN"/>
          </a:p>
          <a:p>
            <a:pPr lvl="1"/>
            <a:endParaRPr lang="zh-CN" altLang="en-US"/>
          </a:p>
          <a:p>
            <a:r>
              <a:rPr lang="zh-CN" altLang="en-US"/>
              <a:t>淡入淡出</a:t>
            </a:r>
            <a:endParaRPr lang="zh-CN" altLang="en-US"/>
          </a:p>
          <a:p>
            <a:pPr lvl="1"/>
            <a:r>
              <a:rPr lang="en-US" altLang="zh-CN"/>
              <a:t>fadeIn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fadeOut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fadeToggle</a:t>
            </a:r>
            <a:endParaRPr lang="en-US" altLang="zh-CN"/>
          </a:p>
          <a:p>
            <a:pPr lvl="1"/>
            <a:endParaRPr lang="zh-CN" altLang="en-US"/>
          </a:p>
          <a:p>
            <a:r>
              <a:rPr lang="zh-CN" altLang="en-US"/>
              <a:t>自定义</a:t>
            </a:r>
            <a:endParaRPr lang="zh-CN" altLang="en-US"/>
          </a:p>
          <a:p>
            <a:pPr lvl="1"/>
            <a:r>
              <a:rPr lang="en-US" altLang="zh-CN"/>
              <a:t>animate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delay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stop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C:\Documents and Settings\nhn\바탕 화면\하늘수채\그림3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TextBox 29"/>
          <p:cNvSpPr/>
          <p:nvPr/>
        </p:nvSpPr>
        <p:spPr>
          <a:xfrm>
            <a:off x="0" y="2915603"/>
            <a:ext cx="91440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algn="ctr">
              <a:lnSpc>
                <a:spcPct val="150000"/>
              </a:lnSpc>
            </a:pPr>
            <a:r>
              <a:rPr lang="en-US" altLang="x-none" sz="3200" b="1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  </a:t>
            </a:r>
            <a:r>
              <a:rPr lang="en-US" altLang="zh-CN" sz="3200" b="1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jQuery</a:t>
            </a:r>
            <a:r>
              <a:rPr lang="zh-CN" altLang="en-US" sz="3200" b="1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高级应用 </a:t>
            </a:r>
            <a:r>
              <a:rPr lang="en-US" altLang="x-none" sz="3200" b="1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6148" name="그림 15" descr="낙옆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72680">
            <a:off x="5873750" y="2372995"/>
            <a:ext cx="1377950" cy="1079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5245" y="0"/>
            <a:ext cx="925385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부제목 3"/>
          <p:cNvSpPr/>
          <p:nvPr/>
        </p:nvSpPr>
        <p:spPr>
          <a:xfrm>
            <a:off x="1042988" y="809625"/>
            <a:ext cx="1800225" cy="4095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</a:pPr>
            <a:endParaRPr lang="en-US" altLang="x-none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9220" name="부제목 3"/>
          <p:cNvSpPr/>
          <p:nvPr/>
        </p:nvSpPr>
        <p:spPr>
          <a:xfrm>
            <a:off x="1358265" y="1824990"/>
            <a:ext cx="5339715" cy="304419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221" name="부제목 3"/>
          <p:cNvSpPr/>
          <p:nvPr/>
        </p:nvSpPr>
        <p:spPr>
          <a:xfrm>
            <a:off x="1043305" y="1221105"/>
            <a:ext cx="1644015" cy="33464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 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工具类方法 </a:t>
            </a: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1560" y="1920240"/>
            <a:ext cx="564578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$.type()            </a:t>
            </a:r>
            <a:r>
              <a:rPr lang="zh-CN" altLang="en-US"/>
              <a:t>判断当前数据类型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$.trim()</a:t>
            </a:r>
            <a:r>
              <a:rPr lang="zh-CN" altLang="en-US" dirty="0">
                <a:sym typeface="+mn-ea"/>
              </a:rPr>
              <a:t>             去掉字符串两边空格</a:t>
            </a:r>
            <a:endParaRPr lang="en-US" altLang="zh-CN"/>
          </a:p>
          <a:p>
            <a:endParaRPr lang="en-US" altLang="zh-CN"/>
          </a:p>
          <a:p>
            <a:r>
              <a:rPr lang="en-US" altLang="zh-CN" dirty="0">
                <a:sym typeface="+mn-ea"/>
              </a:rPr>
              <a:t>$.</a:t>
            </a:r>
            <a:r>
              <a:rPr lang="en-US" altLang="zh-CN" dirty="0" err="1">
                <a:sym typeface="+mn-ea"/>
              </a:rPr>
              <a:t>noConfilct()    </a:t>
            </a:r>
            <a:r>
              <a:rPr lang="zh-CN" altLang="en-US" dirty="0" err="1">
                <a:sym typeface="+mn-ea"/>
              </a:rPr>
              <a:t>将</a:t>
            </a:r>
            <a:r>
              <a:rPr lang="en-US" altLang="zh-CN" dirty="0" err="1">
                <a:sym typeface="+mn-ea"/>
              </a:rPr>
              <a:t>$</a:t>
            </a:r>
            <a:r>
              <a:rPr lang="zh-CN" altLang="en-US" dirty="0" err="1">
                <a:sym typeface="+mn-ea"/>
              </a:rPr>
              <a:t>权限交出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 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r>
              <a:rPr lang="en-US" altLang="zh-CN" dirty="0">
                <a:sym typeface="+mn-ea"/>
              </a:rPr>
              <a:t>$.</a:t>
            </a:r>
            <a:r>
              <a:rPr lang="en-US" altLang="zh-CN" dirty="0" err="1">
                <a:sym typeface="+mn-ea"/>
              </a:rPr>
              <a:t>makeArray()   </a:t>
            </a:r>
            <a:r>
              <a:rPr lang="zh-CN" altLang="en-US" dirty="0" err="1">
                <a:sym typeface="+mn-ea"/>
              </a:rPr>
              <a:t>类数组转化成数组</a:t>
            </a:r>
            <a:endParaRPr lang="en-US" altLang="zh-CN" dirty="0" err="1">
              <a:sym typeface="+mn-ea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r>
              <a:rPr lang="en-US" altLang="zh-CN"/>
              <a:t>$.inArray()         </a:t>
            </a:r>
            <a:r>
              <a:rPr lang="zh-CN" altLang="en-US"/>
              <a:t>判断当前数值是否在数组中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5245" y="0"/>
            <a:ext cx="925385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부제목 3"/>
          <p:cNvSpPr/>
          <p:nvPr/>
        </p:nvSpPr>
        <p:spPr>
          <a:xfrm>
            <a:off x="1042988" y="809625"/>
            <a:ext cx="1800225" cy="4095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</a:pPr>
            <a:endParaRPr lang="en-US" altLang="x-none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9220" name="부제목 3"/>
          <p:cNvSpPr/>
          <p:nvPr/>
        </p:nvSpPr>
        <p:spPr>
          <a:xfrm>
            <a:off x="1358265" y="1824990"/>
            <a:ext cx="5339715" cy="304419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221" name="부제목 3"/>
          <p:cNvSpPr/>
          <p:nvPr/>
        </p:nvSpPr>
        <p:spPr>
          <a:xfrm>
            <a:off x="1043305" y="1221105"/>
            <a:ext cx="1644015" cy="33464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 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插件扩展 </a:t>
            </a: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2535" y="1896745"/>
            <a:ext cx="69964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$.extend 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$.fn.extend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5245" y="0"/>
            <a:ext cx="925385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부제목 3"/>
          <p:cNvSpPr/>
          <p:nvPr/>
        </p:nvSpPr>
        <p:spPr>
          <a:xfrm>
            <a:off x="1042988" y="809625"/>
            <a:ext cx="1800225" cy="4095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</a:pPr>
            <a:endParaRPr lang="en-US" altLang="x-none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9220" name="부제목 3"/>
          <p:cNvSpPr/>
          <p:nvPr/>
        </p:nvSpPr>
        <p:spPr>
          <a:xfrm>
            <a:off x="1358265" y="1824990"/>
            <a:ext cx="5339715" cy="304419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221" name="부제목 3"/>
          <p:cNvSpPr/>
          <p:nvPr/>
        </p:nvSpPr>
        <p:spPr>
          <a:xfrm>
            <a:off x="1043305" y="1221105"/>
            <a:ext cx="1644015" cy="33464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 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回调函数 </a:t>
            </a:r>
            <a:r>
              <a:rPr lang="en-US" altLang="zh-CN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endParaRPr lang="en-US" altLang="zh-CN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0155" y="1921510"/>
            <a:ext cx="699643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$.Callbacks(flag)  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方法</a:t>
            </a:r>
            <a:endParaRPr lang="en-US" altLang="zh-CN"/>
          </a:p>
          <a:p>
            <a:pPr lvl="1"/>
            <a:r>
              <a:rPr lang="en-US" altLang="zh-CN"/>
              <a:t>cb.add()    </a:t>
            </a:r>
            <a:r>
              <a:rPr lang="zh-CN" altLang="en-US"/>
              <a:t>添加函数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cb.fire()     </a:t>
            </a:r>
            <a:r>
              <a:rPr lang="zh-CN" altLang="en-US"/>
              <a:t>触发函数</a:t>
            </a:r>
            <a:endParaRPr lang="en-US" altLang="zh-CN"/>
          </a:p>
          <a:p>
            <a:pPr lvl="1"/>
            <a:r>
              <a:rPr lang="en-US" altLang="zh-CN"/>
              <a:t> </a:t>
            </a:r>
            <a:endParaRPr lang="en-US" altLang="zh-CN"/>
          </a:p>
          <a:p>
            <a:pPr lvl="1"/>
            <a:r>
              <a:rPr lang="en-US" altLang="zh-CN"/>
              <a:t>cb.remove()  </a:t>
            </a:r>
            <a:r>
              <a:rPr lang="zh-CN" altLang="en-US"/>
              <a:t>移除函数</a:t>
            </a:r>
            <a:endParaRPr lang="en-US" altLang="zh-CN"/>
          </a:p>
          <a:p>
            <a:r>
              <a:rPr lang="en-US" altLang="zh-CN"/>
              <a:t>flag </a:t>
            </a:r>
            <a:endParaRPr lang="en-US" altLang="zh-CN"/>
          </a:p>
          <a:p>
            <a:pPr lvl="1"/>
            <a:r>
              <a:rPr lang="en-US" altLang="zh-CN"/>
              <a:t>once            </a:t>
            </a:r>
            <a:r>
              <a:rPr lang="zh-CN" altLang="en-US"/>
              <a:t>只触发一次</a:t>
            </a:r>
            <a:r>
              <a:rPr lang="en-US" altLang="zh-CN"/>
              <a:t>fire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unique	</a:t>
            </a:r>
            <a:r>
              <a:rPr lang="zh-CN" altLang="en-US"/>
              <a:t>添加的相同函数  只出发一次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memory         </a:t>
            </a:r>
            <a:r>
              <a:rPr lang="zh-CN" altLang="en-US"/>
              <a:t>继续触发</a:t>
            </a:r>
            <a:r>
              <a:rPr lang="en-US" altLang="zh-CN"/>
              <a:t>fire</a:t>
            </a:r>
            <a:r>
              <a:rPr lang="zh-CN" altLang="en-US"/>
              <a:t>之后</a:t>
            </a:r>
            <a:r>
              <a:rPr lang="en-US" altLang="zh-CN"/>
              <a:t>add</a:t>
            </a:r>
            <a:r>
              <a:rPr lang="zh-CN" altLang="en-US"/>
              <a:t>的函数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/>
              <a:t>stopOnFalse   </a:t>
            </a:r>
            <a:r>
              <a:rPr lang="zh-CN" altLang="en-US"/>
              <a:t>停止添加函数返回值为</a:t>
            </a:r>
            <a:r>
              <a:rPr lang="en-US" altLang="zh-CN"/>
              <a:t>false</a:t>
            </a:r>
            <a:r>
              <a:rPr lang="zh-CN" altLang="en-US"/>
              <a:t>的后续函数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925385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부제목 3"/>
          <p:cNvSpPr/>
          <p:nvPr/>
        </p:nvSpPr>
        <p:spPr>
          <a:xfrm>
            <a:off x="1042988" y="809625"/>
            <a:ext cx="1800225" cy="4095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</a:pPr>
            <a:endParaRPr lang="en-US" altLang="x-none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9220" name="부제목 3"/>
          <p:cNvSpPr/>
          <p:nvPr/>
        </p:nvSpPr>
        <p:spPr>
          <a:xfrm>
            <a:off x="1358265" y="1824990"/>
            <a:ext cx="5339715" cy="304419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221" name="부제목 3"/>
          <p:cNvSpPr/>
          <p:nvPr/>
        </p:nvSpPr>
        <p:spPr>
          <a:xfrm>
            <a:off x="1043305" y="1221105"/>
            <a:ext cx="3149600" cy="33464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  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sym typeface="나눔명조" pitchFamily="2" charset="-127"/>
              </a:rPr>
              <a:t>延迟对象 </a:t>
            </a:r>
            <a:r>
              <a:rPr lang="en-US" altLang="zh-CN" sz="1600" dirty="0">
                <a:solidFill>
                  <a:srgbClr val="3F3F3F"/>
                </a:solidFill>
                <a:latin typeface="나눔명조" pitchFamily="2" charset="-127"/>
                <a:sym typeface="나눔명조" pitchFamily="2" charset="-127"/>
              </a:rPr>
              <a:t>defferd 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 </a:t>
            </a: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7615" y="1824990"/>
            <a:ext cx="524192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def.done        def.notify()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def.fail		def.regect()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def.progress        def.resolve()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def.promise      	</a:t>
            </a:r>
            <a:r>
              <a:rPr lang="zh-CN" altLang="en-US"/>
              <a:t>只读状态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$.when                 </a:t>
            </a:r>
            <a:r>
              <a:rPr lang="zh-CN" altLang="en-US"/>
              <a:t>在所有传入延迟对象的状态中都为成功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C:\Documents and Settings\nhn\바탕 화면\하늘수채\그림3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TextBox 29"/>
          <p:cNvSpPr/>
          <p:nvPr/>
        </p:nvSpPr>
        <p:spPr>
          <a:xfrm>
            <a:off x="0" y="2915603"/>
            <a:ext cx="91440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algn="ctr">
              <a:lnSpc>
                <a:spcPct val="150000"/>
              </a:lnSpc>
            </a:pPr>
            <a:r>
              <a:rPr lang="en-US" altLang="x-none" sz="3200" b="1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 </a:t>
            </a:r>
            <a:r>
              <a:rPr lang="zh-CN" altLang="en-US" sz="3200" b="1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认识 </a:t>
            </a:r>
            <a:r>
              <a:rPr lang="en-US" altLang="zh-CN" sz="3200" b="1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jQuery</a:t>
            </a:r>
            <a:r>
              <a:rPr lang="en-US" altLang="x-none" sz="3200" b="1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6148" name="그림 15" descr="낙옆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72680">
            <a:off x="5299075" y="2663825"/>
            <a:ext cx="1377950" cy="1079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5245" y="0"/>
            <a:ext cx="925385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부제목 3"/>
          <p:cNvSpPr/>
          <p:nvPr/>
        </p:nvSpPr>
        <p:spPr>
          <a:xfrm>
            <a:off x="1042988" y="809625"/>
            <a:ext cx="1800225" cy="4095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</a:pPr>
            <a:endParaRPr lang="en-US" altLang="x-none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9220" name="부제목 3"/>
          <p:cNvSpPr/>
          <p:nvPr/>
        </p:nvSpPr>
        <p:spPr>
          <a:xfrm>
            <a:off x="1358265" y="1824990"/>
            <a:ext cx="5339715" cy="304419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221" name="부제목 3"/>
          <p:cNvSpPr/>
          <p:nvPr/>
        </p:nvSpPr>
        <p:spPr>
          <a:xfrm>
            <a:off x="1043305" y="1221105"/>
            <a:ext cx="1644015" cy="33464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 </a:t>
            </a: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7705" y="116205"/>
            <a:ext cx="8145145" cy="6739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>
              <a:buNone/>
            </a:pPr>
            <a:r>
              <a:rPr lang="en-US" altLang="zh-CN" dirty="0">
                <a:sym typeface="+mn-ea"/>
              </a:rPr>
              <a:t>$.</a:t>
            </a:r>
            <a:r>
              <a:rPr lang="en-US" altLang="zh-CN" dirty="0" err="1">
                <a:sym typeface="+mn-ea"/>
              </a:rPr>
              <a:t>ajax</a:t>
            </a:r>
            <a:r>
              <a:rPr lang="en-US" altLang="zh-CN" dirty="0">
                <a:sym typeface="+mn-ea"/>
              </a:rPr>
              <a:t>()   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lvl="0" indent="0">
              <a:buNone/>
            </a:pPr>
            <a:r>
              <a:rPr lang="zh-CN" altLang="en-US" dirty="0">
                <a:sym typeface="+mn-ea"/>
              </a:rPr>
              <a:t>	</a:t>
            </a:r>
            <a:r>
              <a:rPr lang="en-US" altLang="zh-CN" dirty="0">
                <a:sym typeface="+mn-ea"/>
              </a:rPr>
              <a:t>1.type    string/</a:t>
            </a:r>
            <a:r>
              <a:rPr lang="zh-CN" altLang="en-US" dirty="0">
                <a:sym typeface="+mn-ea"/>
              </a:rPr>
              <a:t>规定发送请求</a:t>
            </a:r>
            <a:endParaRPr lang="en-US" altLang="zh-CN" dirty="0">
              <a:sym typeface="+mn-ea"/>
            </a:endParaRPr>
          </a:p>
          <a:p>
            <a:pPr marL="0" lvl="0" indent="0">
              <a:buNone/>
            </a:pPr>
            <a:endParaRPr lang="en-US" altLang="zh-CN" dirty="0">
              <a:sym typeface="+mn-ea"/>
            </a:endParaRPr>
          </a:p>
          <a:p>
            <a:pPr marL="0" lvl="0" indent="0">
              <a:buNone/>
            </a:pPr>
            <a:r>
              <a:rPr lang="zh-CN" altLang="en-US" dirty="0">
                <a:sym typeface="+mn-ea"/>
              </a:rPr>
              <a:t>	</a:t>
            </a:r>
            <a:r>
              <a:rPr lang="en-US" altLang="zh-CN" dirty="0">
                <a:sym typeface="+mn-ea"/>
              </a:rPr>
              <a:t>2.url       string/ </a:t>
            </a:r>
            <a:r>
              <a:rPr lang="zh-CN" altLang="en-US" dirty="0">
                <a:sym typeface="+mn-ea"/>
              </a:rPr>
              <a:t>地址 </a:t>
            </a:r>
            <a:endParaRPr lang="en-US" altLang="zh-CN" dirty="0">
              <a:sym typeface="+mn-ea"/>
            </a:endParaRPr>
          </a:p>
          <a:p>
            <a:pPr marL="0" lvl="0" indent="0">
              <a:buNone/>
            </a:pPr>
            <a:endParaRPr lang="zh-CN" altLang="en-US" dirty="0">
              <a:sym typeface="+mn-ea"/>
            </a:endParaRPr>
          </a:p>
          <a:p>
            <a:pPr marL="0" lvl="0" indent="0">
              <a:buNone/>
            </a:pPr>
            <a:r>
              <a:rPr lang="zh-CN" altLang="en-US" dirty="0">
                <a:sym typeface="+mn-ea"/>
              </a:rPr>
              <a:t>	</a:t>
            </a:r>
            <a:r>
              <a:rPr lang="en-US" altLang="zh-CN" dirty="0">
                <a:sym typeface="+mn-ea"/>
              </a:rPr>
              <a:t>3.data   string/object  </a:t>
            </a:r>
            <a:r>
              <a:rPr lang="zh-CN" altLang="en-US" dirty="0">
                <a:sym typeface="+mn-ea"/>
              </a:rPr>
              <a:t>发送请求的数据</a:t>
            </a:r>
            <a:endParaRPr lang="en-US" altLang="zh-CN" dirty="0">
              <a:sym typeface="+mn-ea"/>
            </a:endParaRPr>
          </a:p>
          <a:p>
            <a:pPr marL="0" lv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lvl="0" indent="0">
              <a:buNone/>
            </a:pPr>
            <a:r>
              <a:rPr lang="zh-CN" altLang="en-US" dirty="0">
                <a:sym typeface="+mn-ea"/>
              </a:rPr>
              <a:t>	</a:t>
            </a:r>
            <a:r>
              <a:rPr lang="en-US" altLang="zh-CN" dirty="0">
                <a:sym typeface="+mn-ea"/>
              </a:rPr>
              <a:t>4.context   </a:t>
            </a:r>
            <a:r>
              <a:rPr lang="zh-CN" altLang="en-US" dirty="0">
                <a:sym typeface="+mn-ea"/>
              </a:rPr>
              <a:t>上下文</a:t>
            </a:r>
            <a:endParaRPr lang="en-US" altLang="zh-CN" dirty="0">
              <a:sym typeface="+mn-ea"/>
            </a:endParaRPr>
          </a:p>
          <a:p>
            <a:pPr marL="0" lvl="0" indent="0">
              <a:buNone/>
            </a:pPr>
            <a:endParaRPr lang="en-US" altLang="zh-CN" dirty="0">
              <a:sym typeface="+mn-ea"/>
            </a:endParaRPr>
          </a:p>
          <a:p>
            <a:pPr marL="0" lvl="0" indent="0">
              <a:buNone/>
            </a:pPr>
            <a:r>
              <a:rPr lang="zh-CN" altLang="en-US" dirty="0">
                <a:sym typeface="+mn-ea"/>
              </a:rPr>
              <a:t>	</a:t>
            </a:r>
            <a:r>
              <a:rPr lang="en-US" altLang="zh-CN" dirty="0">
                <a:sym typeface="+mn-ea"/>
              </a:rPr>
              <a:t>5.async   true/false   </a:t>
            </a:r>
            <a:r>
              <a:rPr lang="zh-CN" altLang="en-US" dirty="0">
                <a:sym typeface="+mn-ea"/>
              </a:rPr>
              <a:t>是否异步</a:t>
            </a:r>
            <a:endParaRPr lang="en-US" altLang="zh-CN" dirty="0">
              <a:sym typeface="+mn-ea"/>
            </a:endParaRPr>
          </a:p>
          <a:p>
            <a:pPr marL="0" lvl="0" indent="0">
              <a:buNone/>
            </a:pPr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pPr marL="0" lvl="0" indent="0">
              <a:buNone/>
            </a:pPr>
            <a:r>
              <a:rPr lang="zh-CN" altLang="en-US" dirty="0">
                <a:sym typeface="+mn-ea"/>
              </a:rPr>
              <a:t>	</a:t>
            </a:r>
            <a:r>
              <a:rPr lang="en-US" altLang="zh-CN" dirty="0">
                <a:sym typeface="+mn-ea"/>
              </a:rPr>
              <a:t>6.cache   true/false    </a:t>
            </a:r>
            <a:r>
              <a:rPr lang="zh-CN" altLang="en-US" dirty="0">
                <a:sym typeface="+mn-ea"/>
              </a:rPr>
              <a:t>是否在浏览器缓存中加载请求信息</a:t>
            </a:r>
            <a:endParaRPr lang="en-US" altLang="zh-CN" dirty="0">
              <a:sym typeface="+mn-ea"/>
            </a:endParaRPr>
          </a:p>
          <a:p>
            <a:pPr marL="0" lvl="0" indent="0">
              <a:buNone/>
            </a:pPr>
            <a:endParaRPr lang="en-US" altLang="zh-CN" dirty="0">
              <a:sym typeface="+mn-ea"/>
            </a:endParaRPr>
          </a:p>
          <a:p>
            <a:pPr marL="0" lvl="0" indent="0">
              <a:buNone/>
            </a:pPr>
            <a:r>
              <a:rPr lang="zh-CN" altLang="en-US" dirty="0">
                <a:sym typeface="+mn-ea"/>
              </a:rPr>
              <a:t>	</a:t>
            </a:r>
            <a:r>
              <a:rPr lang="en-US" altLang="zh-CN" dirty="0">
                <a:sym typeface="+mn-ea"/>
              </a:rPr>
              <a:t>7.dataType     </a:t>
            </a:r>
            <a:endParaRPr lang="en-US" altLang="zh-CN" dirty="0">
              <a:sym typeface="+mn-ea"/>
            </a:endParaRPr>
          </a:p>
          <a:p>
            <a:pPr marL="0" lvl="0" indent="0">
              <a:buNone/>
            </a:pPr>
            <a:endParaRPr lang="en-US" altLang="zh-CN" dirty="0">
              <a:sym typeface="+mn-ea"/>
            </a:endParaRPr>
          </a:p>
          <a:p>
            <a:pPr marL="0" lvl="0" indent="0">
              <a:buNone/>
            </a:pPr>
            <a:r>
              <a:rPr lang="zh-CN" altLang="en-US" dirty="0">
                <a:sym typeface="+mn-ea"/>
              </a:rPr>
              <a:t>	</a:t>
            </a:r>
            <a:r>
              <a:rPr lang="en-US" altLang="zh-CN" dirty="0">
                <a:sym typeface="+mn-ea"/>
              </a:rPr>
              <a:t>8.success  </a:t>
            </a:r>
            <a:endParaRPr lang="en-US" altLang="zh-CN" dirty="0">
              <a:sym typeface="+mn-ea"/>
            </a:endParaRPr>
          </a:p>
          <a:p>
            <a:pPr marL="0" lvl="0" indent="0">
              <a:buNone/>
            </a:pPr>
            <a:endParaRPr lang="en-US" altLang="zh-CN" dirty="0">
              <a:sym typeface="+mn-ea"/>
            </a:endParaRPr>
          </a:p>
          <a:p>
            <a:pPr marL="0" lvl="0" indent="0">
              <a:buNone/>
            </a:pPr>
            <a:r>
              <a:rPr lang="zh-CN" altLang="en-US" dirty="0">
                <a:sym typeface="+mn-ea"/>
              </a:rPr>
              <a:t>	</a:t>
            </a:r>
            <a:r>
              <a:rPr lang="en-US" altLang="zh-CN" dirty="0">
                <a:sym typeface="+mn-ea"/>
              </a:rPr>
              <a:t>9.error</a:t>
            </a:r>
            <a:endParaRPr lang="en-US" altLang="zh-CN" dirty="0">
              <a:sym typeface="+mn-ea"/>
            </a:endParaRPr>
          </a:p>
          <a:p>
            <a:pPr marL="0" lvl="0" indent="0">
              <a:buNone/>
            </a:pPr>
            <a:endParaRPr lang="en-US" altLang="zh-CN" dirty="0">
              <a:sym typeface="+mn-ea"/>
            </a:endParaRPr>
          </a:p>
          <a:p>
            <a:pPr marL="0" lvl="0" indent="0">
              <a:buNone/>
            </a:pPr>
            <a:r>
              <a:rPr lang="zh-CN" altLang="en-US" dirty="0">
                <a:sym typeface="+mn-ea"/>
              </a:rPr>
              <a:t>	</a:t>
            </a:r>
            <a:r>
              <a:rPr lang="en-US" altLang="zh-CN" dirty="0">
                <a:sym typeface="+mn-ea"/>
              </a:rPr>
              <a:t>10.crossDomain</a:t>
            </a:r>
            <a:endParaRPr lang="en-US" altLang="zh-CN" dirty="0">
              <a:sym typeface="+mn-ea"/>
            </a:endParaRPr>
          </a:p>
          <a:p>
            <a:pPr marL="0" lv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lvl="0" indent="0">
              <a:buNone/>
            </a:pPr>
            <a:r>
              <a:rPr lang="zh-CN" altLang="en-US" dirty="0">
                <a:sym typeface="+mn-ea"/>
              </a:rPr>
              <a:t>	</a:t>
            </a:r>
            <a:r>
              <a:rPr lang="en-US" altLang="zh-CN" dirty="0">
                <a:sym typeface="+mn-ea"/>
              </a:rPr>
              <a:t>11.jsonp </a:t>
            </a:r>
            <a:endParaRPr lang="en-US" altLang="zh-CN" dirty="0">
              <a:sym typeface="+mn-ea"/>
            </a:endParaRPr>
          </a:p>
          <a:p>
            <a:pPr marL="0" lvl="0" indent="0">
              <a:buNone/>
            </a:pPr>
            <a:endParaRPr lang="en-US" altLang="zh-CN" dirty="0">
              <a:sym typeface="+mn-ea"/>
            </a:endParaRPr>
          </a:p>
          <a:p>
            <a:pPr marL="0" lvl="0" indent="0">
              <a:buNone/>
            </a:pPr>
            <a:r>
              <a:rPr lang="zh-CN" altLang="en-US" dirty="0">
                <a:sym typeface="+mn-ea"/>
              </a:rPr>
              <a:t>	</a:t>
            </a:r>
            <a:r>
              <a:rPr lang="en-US" altLang="zh-CN" dirty="0">
                <a:sym typeface="+mn-ea"/>
              </a:rPr>
              <a:t>12.jsonpCallback 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0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그림 10" descr="pen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336477">
            <a:off x="5087938" y="4016375"/>
            <a:ext cx="3960812" cy="257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3" name="그림 12" descr="잉크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575" y="3682365"/>
            <a:ext cx="1498600" cy="1320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2" name="부제목 3"/>
          <p:cNvSpPr/>
          <p:nvPr/>
        </p:nvSpPr>
        <p:spPr>
          <a:xfrm>
            <a:off x="2070100" y="868680"/>
            <a:ext cx="2498725" cy="7270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jQuery</a:t>
            </a:r>
            <a:r>
              <a:rPr lang="zh-CN" altLang="en-US" sz="2000" b="1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 </a:t>
            </a:r>
            <a:endParaRPr lang="en-US" altLang="x-none" sz="2000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>
              <a:lnSpc>
                <a:spcPts val="3200"/>
              </a:lnSpc>
              <a:spcBef>
                <a:spcPct val="20000"/>
              </a:spcBef>
            </a:pPr>
            <a:endParaRPr lang="en-US" altLang="x-none" sz="1200" b="1" dirty="0">
              <a:solidFill>
                <a:srgbClr val="595959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pic>
        <p:nvPicPr>
          <p:cNvPr id="7173" name="그림 10" descr="낙옆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74220">
            <a:off x="6769100" y="4765675"/>
            <a:ext cx="2032000" cy="1598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4" name="그림 11" descr="낙옆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627534">
            <a:off x="6116638" y="4005263"/>
            <a:ext cx="1849437" cy="1511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685290" y="2408555"/>
            <a:ext cx="5027295" cy="1373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 algn="l">
              <a:lnSpc>
                <a:spcPts val="2000"/>
              </a:lnSpc>
            </a:pPr>
            <a:r>
              <a:rPr lang="en-US" altLang="zh-CN" b="1">
                <a:latin typeface="仿宋" panose="02010609060101010101" charset="-122"/>
                <a:ea typeface="仿宋" panose="02010609060101010101" charset="-122"/>
                <a:sym typeface="+mn-ea"/>
              </a:rPr>
              <a:t>    jQuery</a:t>
            </a:r>
            <a:r>
              <a:rPr lang="zh-CN" altLang="en-US" b="1">
                <a:latin typeface="仿宋" panose="02010609060101010101" charset="-122"/>
                <a:ea typeface="仿宋" panose="02010609060101010101" charset="-122"/>
                <a:sym typeface="+mn-ea"/>
              </a:rPr>
              <a:t>是一个高效、精简并且功能丰富的 JavaScript 工具库。它提供的 API 易于使用且兼容众多浏览器，这让诸如 HTML 文档遍历和操作、事件处理、动画和 Ajax 操作更加简单。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부제목 3"/>
          <p:cNvSpPr/>
          <p:nvPr/>
        </p:nvSpPr>
        <p:spPr>
          <a:xfrm>
            <a:off x="2432050" y="1970088"/>
            <a:ext cx="3554413" cy="4122737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marL="514350" indent="-514350">
              <a:lnSpc>
                <a:spcPts val="2000"/>
              </a:lnSpc>
            </a:pPr>
            <a:r>
              <a:rPr lang="zh-CN" altLang="en-US" dirty="0">
                <a:ea typeface="宋体" panose="02010600030101010101" pitchFamily="2" charset="-122"/>
              </a:rPr>
              <a:t>简化</a:t>
            </a:r>
            <a:r>
              <a:rPr lang="en-US" altLang="zh-CN" dirty="0">
                <a:ea typeface="宋体" panose="02010600030101010101" pitchFamily="2" charset="-122"/>
              </a:rPr>
              <a:t>DOM</a:t>
            </a:r>
            <a:r>
              <a:rPr lang="zh-CN" altLang="en-US" dirty="0">
                <a:ea typeface="宋体" panose="02010600030101010101" pitchFamily="2" charset="-122"/>
              </a:rPr>
              <a:t>操作</a:t>
            </a:r>
            <a:endParaRPr lang="zh-CN" altLang="en-US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r>
              <a:rPr lang="zh-CN" altLang="en-US" dirty="0">
                <a:ea typeface="宋体" panose="02010600030101010101" pitchFamily="2" charset="-122"/>
              </a:rPr>
              <a:t>减少开发中跨浏览器问题</a:t>
            </a:r>
            <a:endParaRPr lang="zh-CN" altLang="en-US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r>
              <a:rPr lang="zh-CN" altLang="en-US" dirty="0">
                <a:ea typeface="宋体" panose="02010600030101010101" pitchFamily="2" charset="-122"/>
              </a:rPr>
              <a:t>强大的选择器 </a:t>
            </a:r>
            <a:r>
              <a:rPr lang="en-US" altLang="zh-CN" dirty="0">
                <a:ea typeface="宋体" panose="02010600030101010101" pitchFamily="2" charset="-122"/>
              </a:rPr>
              <a:t>(sizzle)</a:t>
            </a:r>
            <a:endParaRPr lang="en-US" altLang="zh-CN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r>
              <a:rPr lang="zh-CN" altLang="en-US" dirty="0">
                <a:ea typeface="宋体" panose="02010600030101010101" pitchFamily="2" charset="-122"/>
              </a:rPr>
              <a:t>无</a:t>
            </a:r>
            <a:r>
              <a:rPr lang="en-US" altLang="zh-CN" dirty="0">
                <a:ea typeface="宋体" panose="02010600030101010101" pitchFamily="2" charset="-122"/>
              </a:rPr>
              <a:t>new</a:t>
            </a:r>
            <a:r>
              <a:rPr lang="zh-CN" altLang="en-US" dirty="0">
                <a:ea typeface="宋体" panose="02010600030101010101" pitchFamily="2" charset="-122"/>
              </a:rPr>
              <a:t>构造</a:t>
            </a:r>
            <a:endParaRPr lang="zh-CN" altLang="en-US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r>
              <a:rPr lang="zh-CN" altLang="en-US" dirty="0">
                <a:ea typeface="宋体" panose="02010600030101010101" pitchFamily="2" charset="-122"/>
              </a:rPr>
              <a:t>实现链式调用</a:t>
            </a:r>
            <a:endParaRPr lang="zh-CN" altLang="en-US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r>
              <a:rPr lang="zh-CN" altLang="en-US" dirty="0">
                <a:ea typeface="宋体" panose="02010600030101010101" pitchFamily="2" charset="-122"/>
              </a:rPr>
              <a:t>可以对外扩展封装自己的插件</a:t>
            </a:r>
            <a:endParaRPr lang="zh-CN" altLang="en-US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196" name="부제목 3"/>
          <p:cNvSpPr/>
          <p:nvPr/>
        </p:nvSpPr>
        <p:spPr>
          <a:xfrm>
            <a:off x="2432050" y="774700"/>
            <a:ext cx="4876800" cy="969963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595959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为什么要用</a:t>
            </a:r>
            <a:r>
              <a:rPr lang="en-US" altLang="zh-CN" sz="2800" b="1" dirty="0">
                <a:solidFill>
                  <a:srgbClr val="595959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jQuery?</a:t>
            </a:r>
            <a:endParaRPr lang="en-US" altLang="zh-CN" sz="2800" b="1" dirty="0">
              <a:solidFill>
                <a:srgbClr val="595959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pic>
        <p:nvPicPr>
          <p:cNvPr id="8197" name="그림 12" descr="낙옆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925" y="5013325"/>
            <a:ext cx="1295400" cy="1079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925385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부제목 3"/>
          <p:cNvSpPr/>
          <p:nvPr/>
        </p:nvSpPr>
        <p:spPr>
          <a:xfrm>
            <a:off x="1042988" y="809625"/>
            <a:ext cx="1800225" cy="4095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</a:pPr>
            <a:endParaRPr lang="en-US" altLang="x-none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9220" name="부제목 3"/>
          <p:cNvSpPr/>
          <p:nvPr/>
        </p:nvSpPr>
        <p:spPr>
          <a:xfrm>
            <a:off x="1358265" y="1824990"/>
            <a:ext cx="5339715" cy="304419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221" name="부제목 3"/>
          <p:cNvSpPr/>
          <p:nvPr/>
        </p:nvSpPr>
        <p:spPr>
          <a:xfrm>
            <a:off x="1043305" y="1221105"/>
            <a:ext cx="1644015" cy="33464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 </a:t>
            </a:r>
            <a:r>
              <a:rPr lang="en-US" altLang="zh-CN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jQuery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选择器</a:t>
            </a: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0620" y="1880870"/>
            <a:ext cx="70783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基本</a:t>
            </a:r>
            <a:endParaRPr lang="zh-CN" altLang="en-US"/>
          </a:p>
          <a:p>
            <a:pPr lvl="1"/>
            <a:r>
              <a:rPr lang="en-US" altLang="zh-CN"/>
              <a:t>id</a:t>
            </a:r>
            <a:endParaRPr lang="en-US" altLang="zh-CN"/>
          </a:p>
          <a:p>
            <a:pPr lvl="1"/>
            <a:r>
              <a:rPr lang="en-US" altLang="zh-CN"/>
              <a:t>class</a:t>
            </a:r>
            <a:endParaRPr lang="en-US" altLang="zh-CN"/>
          </a:p>
          <a:p>
            <a:pPr lvl="1"/>
            <a:r>
              <a:rPr lang="en-US" altLang="zh-CN"/>
              <a:t>element</a:t>
            </a:r>
            <a:endParaRPr lang="en-US" altLang="zh-CN"/>
          </a:p>
          <a:p>
            <a:pPr lvl="1"/>
            <a:r>
              <a:rPr lang="en-US" altLang="zh-CN"/>
              <a:t>*</a:t>
            </a:r>
            <a:endParaRPr lang="en-US" altLang="zh-CN"/>
          </a:p>
          <a:p>
            <a:pPr lvl="1"/>
            <a:r>
              <a:rPr lang="en-US" altLang="zh-CN"/>
              <a:t>selector1,selector2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74115" y="4022725"/>
            <a:ext cx="70548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层级</a:t>
            </a:r>
            <a:endParaRPr lang="zh-CN" altLang="en-US"/>
          </a:p>
          <a:p>
            <a:pPr lvl="1"/>
            <a:r>
              <a:rPr lang="en-US" altLang="zh-CN"/>
              <a:t>selector1 selector2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parent &gt; child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prve + next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prve ~ sliblings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925385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부제목 3"/>
          <p:cNvSpPr/>
          <p:nvPr/>
        </p:nvSpPr>
        <p:spPr>
          <a:xfrm>
            <a:off x="1042988" y="809625"/>
            <a:ext cx="1800225" cy="4095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</a:pPr>
            <a:endParaRPr lang="en-US" altLang="x-none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9220" name="부제목 3"/>
          <p:cNvSpPr/>
          <p:nvPr/>
        </p:nvSpPr>
        <p:spPr>
          <a:xfrm>
            <a:off x="1358265" y="1824990"/>
            <a:ext cx="5339715" cy="304419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221" name="부제목 3"/>
          <p:cNvSpPr/>
          <p:nvPr/>
        </p:nvSpPr>
        <p:spPr>
          <a:xfrm>
            <a:off x="1043305" y="1221105"/>
            <a:ext cx="1644015" cy="33464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 </a:t>
            </a:r>
            <a:r>
              <a:rPr lang="en-US" altLang="zh-CN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jQuery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选择器</a:t>
            </a: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0620" y="1880870"/>
            <a:ext cx="70783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基本筛选器</a:t>
            </a:r>
            <a:endParaRPr lang="zh-CN" altLang="en-US"/>
          </a:p>
          <a:p>
            <a:pPr lvl="1"/>
            <a:r>
              <a:rPr lang="en-US" altLang="zh-CN"/>
              <a:t>:first</a:t>
            </a:r>
            <a:endParaRPr lang="en-US" altLang="zh-CN"/>
          </a:p>
          <a:p>
            <a:pPr lvl="1"/>
            <a:r>
              <a:rPr lang="en-US" altLang="zh-CN"/>
              <a:t>:not(selector)</a:t>
            </a:r>
            <a:endParaRPr lang="en-US" altLang="zh-CN"/>
          </a:p>
          <a:p>
            <a:pPr lvl="1"/>
            <a:r>
              <a:rPr lang="en-US" altLang="zh-CN"/>
              <a:t>:even</a:t>
            </a:r>
            <a:endParaRPr lang="en-US" altLang="zh-CN"/>
          </a:p>
          <a:p>
            <a:pPr lvl="1"/>
            <a:r>
              <a:rPr lang="en-US" altLang="zh-CN"/>
              <a:t>:odd</a:t>
            </a:r>
            <a:endParaRPr lang="en-US" altLang="zh-CN"/>
          </a:p>
          <a:p>
            <a:pPr lvl="1"/>
            <a:r>
              <a:rPr lang="en-US" altLang="zh-CN"/>
              <a:t>:eq(index)</a:t>
            </a:r>
            <a:endParaRPr lang="en-US" altLang="zh-CN"/>
          </a:p>
          <a:p>
            <a:pPr lvl="1"/>
            <a:r>
              <a:rPr lang="en-US" altLang="zh-CN"/>
              <a:t>:last</a:t>
            </a:r>
            <a:endParaRPr lang="en-US" altLang="zh-CN"/>
          </a:p>
          <a:p>
            <a:pPr lvl="1"/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62050" y="4049395"/>
            <a:ext cx="70548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内容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:contains(text)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:empty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:has(selector)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:parent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610" y="0"/>
            <a:ext cx="925385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부제목 3"/>
          <p:cNvSpPr/>
          <p:nvPr/>
        </p:nvSpPr>
        <p:spPr>
          <a:xfrm>
            <a:off x="1042988" y="809625"/>
            <a:ext cx="1800225" cy="4095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</a:pPr>
            <a:endParaRPr lang="en-US" altLang="x-none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9220" name="부제목 3"/>
          <p:cNvSpPr/>
          <p:nvPr/>
        </p:nvSpPr>
        <p:spPr>
          <a:xfrm>
            <a:off x="1358265" y="1824990"/>
            <a:ext cx="5339715" cy="304419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221" name="부제목 3"/>
          <p:cNvSpPr/>
          <p:nvPr/>
        </p:nvSpPr>
        <p:spPr>
          <a:xfrm>
            <a:off x="1043305" y="1221105"/>
            <a:ext cx="1644015" cy="33464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 </a:t>
            </a:r>
            <a:r>
              <a:rPr lang="en-US" altLang="zh-CN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jQuery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选择器</a:t>
            </a: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0620" y="1912620"/>
            <a:ext cx="70783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可见性</a:t>
            </a:r>
            <a:endParaRPr lang="zh-CN" altLang="en-US"/>
          </a:p>
          <a:p>
            <a:pPr lvl="1"/>
            <a:r>
              <a:rPr lang="en-US" altLang="zh-CN"/>
              <a:t>:hidden</a:t>
            </a:r>
            <a:endParaRPr lang="en-US" altLang="zh-CN"/>
          </a:p>
          <a:p>
            <a:pPr lvl="1"/>
            <a:r>
              <a:rPr lang="en-US" altLang="zh-CN"/>
              <a:t>:visible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50620" y="3068320"/>
            <a:ext cx="70548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属性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[attribute]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[attribute=value]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[attribute!=value]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[attribute^=value]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/>
              <a:t>...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2" descr="C:\Documents and Settings\nhn\바탕 화면\하늘수채\그림2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5245" y="0"/>
            <a:ext cx="925385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부제목 3"/>
          <p:cNvSpPr/>
          <p:nvPr/>
        </p:nvSpPr>
        <p:spPr>
          <a:xfrm>
            <a:off x="1042988" y="809625"/>
            <a:ext cx="1800225" cy="40957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spcBef>
                <a:spcPct val="20000"/>
              </a:spcBef>
            </a:pPr>
            <a:endParaRPr lang="en-US" altLang="x-none" b="1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9220" name="부제목 3"/>
          <p:cNvSpPr/>
          <p:nvPr/>
        </p:nvSpPr>
        <p:spPr>
          <a:xfrm>
            <a:off x="1358265" y="1824990"/>
            <a:ext cx="5339715" cy="304419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marL="514350" indent="-514350">
              <a:lnSpc>
                <a:spcPts val="2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221" name="부제목 3"/>
          <p:cNvSpPr/>
          <p:nvPr/>
        </p:nvSpPr>
        <p:spPr>
          <a:xfrm>
            <a:off x="1043305" y="1221105"/>
            <a:ext cx="1644015" cy="334645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 </a:t>
            </a:r>
            <a:r>
              <a:rPr lang="en-US" altLang="zh-CN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jQuery</a:t>
            </a:r>
            <a:r>
              <a:rPr lang="zh-CN" altLang="en-US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选择器</a:t>
            </a:r>
            <a:r>
              <a:rPr lang="en-US" altLang="x-none" sz="1600" dirty="0">
                <a:solidFill>
                  <a:srgbClr val="3F3F3F"/>
                </a:solidFill>
                <a:latin typeface="나눔명조" pitchFamily="2" charset="-127"/>
                <a:ea typeface="나눔명조" pitchFamily="2" charset="-127"/>
                <a:sym typeface="나눔명조" pitchFamily="2" charset="-127"/>
              </a:rPr>
              <a:t>|</a:t>
            </a: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zh-CN" altLang="en-US" sz="1600" dirty="0">
              <a:solidFill>
                <a:srgbClr val="3F3F3F"/>
              </a:solidFill>
              <a:latin typeface="나눔명조" pitchFamily="2" charset="-127"/>
              <a:ea typeface="나눔명조" pitchFamily="2" charset="-127"/>
              <a:sym typeface="나눔명조" pitchFamily="2" charset="-127"/>
            </a:endParaRPr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>
                <a:sym typeface="나눔명조" pitchFamily="2" charset="-127"/>
              </a:rPr>
            </a:fld>
            <a:endParaRPr lang="zh-CN" altLang="en-US">
              <a:sym typeface="나눔명조" pitchFamily="2" charset="-127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2685" y="1920240"/>
            <a:ext cx="70783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子元素</a:t>
            </a:r>
            <a:endParaRPr lang="zh-CN" altLang="en-US"/>
          </a:p>
          <a:p>
            <a:pPr lvl="1"/>
            <a:r>
              <a:rPr lang="en-US" altLang="zh-CN"/>
              <a:t>:first-child</a:t>
            </a:r>
            <a:endParaRPr lang="en-US" altLang="zh-CN"/>
          </a:p>
          <a:p>
            <a:pPr lvl="1"/>
            <a:r>
              <a:rPr lang="en-US" altLang="zh-CN"/>
              <a:t>:first-of-type</a:t>
            </a:r>
            <a:endParaRPr lang="en-US" altLang="zh-CN"/>
          </a:p>
          <a:p>
            <a:pPr lvl="1"/>
            <a:r>
              <a:rPr lang="en-US" altLang="zh-CN"/>
              <a:t>:last-child</a:t>
            </a:r>
            <a:endParaRPr lang="en-US" altLang="zh-CN"/>
          </a:p>
          <a:p>
            <a:pPr lvl="1"/>
            <a:r>
              <a:rPr lang="en-US" altLang="zh-CN"/>
              <a:t>:last-of-type</a:t>
            </a:r>
            <a:endParaRPr lang="en-US" altLang="zh-CN"/>
          </a:p>
          <a:p>
            <a:pPr lvl="1"/>
            <a:r>
              <a:rPr lang="en-US" altLang="zh-CN"/>
              <a:t>:nth-child</a:t>
            </a:r>
            <a:endParaRPr lang="en-US" altLang="zh-CN"/>
          </a:p>
          <a:p>
            <a:pPr lvl="1"/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74115" y="3693160"/>
            <a:ext cx="70548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表单</a:t>
            </a:r>
            <a:endParaRPr lang="zh-CN" altLang="en-US"/>
          </a:p>
          <a:p>
            <a:pPr lvl="1"/>
            <a:r>
              <a:rPr lang="en-US" altLang="zh-CN"/>
              <a:t>:input</a:t>
            </a:r>
            <a:endParaRPr lang="en-US" altLang="zh-CN"/>
          </a:p>
          <a:p>
            <a:pPr lvl="1"/>
            <a:r>
              <a:rPr lang="en-US" altLang="zh-CN"/>
              <a:t>:text</a:t>
            </a:r>
            <a:endParaRPr lang="en-US" altLang="zh-CN"/>
          </a:p>
          <a:p>
            <a:pPr lvl="1"/>
            <a:r>
              <a:rPr lang="en-US" altLang="zh-CN"/>
              <a:t>:checkbox</a:t>
            </a:r>
            <a:endParaRPr lang="en-US" altLang="zh-CN"/>
          </a:p>
          <a:p>
            <a:pPr lvl="1"/>
            <a:r>
              <a:rPr lang="en-US" altLang="zh-CN"/>
              <a:t>...</a:t>
            </a:r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548DD4"/>
      </a:hlink>
      <a:folHlink>
        <a:srgbClr val="3F3F3F"/>
      </a:folHlink>
    </a:clrScheme>
    <a:fontScheme name="">
      <a:majorFont>
        <a:latin typeface="나눔명조"/>
        <a:ea typeface="나눔명조"/>
        <a:cs typeface=""/>
      </a:majorFont>
      <a:minorFont>
        <a:latin typeface="나눔명조"/>
        <a:ea typeface="나눔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_2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548DD4"/>
      </a:hlink>
      <a:folHlink>
        <a:srgbClr val="3F3F3F"/>
      </a:folHlink>
    </a:clrScheme>
    <a:fontScheme name="">
      <a:majorFont>
        <a:latin typeface="나눔명조"/>
        <a:ea typeface="나눔명조"/>
        <a:cs typeface=""/>
      </a:majorFont>
      <a:minorFont>
        <a:latin typeface="나눔명조"/>
        <a:ea typeface="나눔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548DD4"/>
      </a:hlink>
      <a:folHlink>
        <a:srgbClr val="3F3F3F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2556</Words>
  <Application>WPS 演示</Application>
  <PresentationFormat>화면 슬라이드 쇼(4:3)</PresentationFormat>
  <Paragraphs>479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Arial</vt:lpstr>
      <vt:lpstr>宋体</vt:lpstr>
      <vt:lpstr>Wingdings</vt:lpstr>
      <vt:lpstr>나눔명조</vt:lpstr>
      <vt:lpstr>Segoe Print</vt:lpstr>
      <vt:lpstr>锐字工房云字库行楷GBK</vt:lpstr>
      <vt:lpstr>仿宋</vt:lpstr>
      <vt:lpstr>Malgun Gothic</vt:lpstr>
      <vt:lpstr>Arial Unicode MS</vt:lpstr>
      <vt:lpstr>Office 테마</vt:lpstr>
      <vt:lpstr>默认设计模板_2</vt:lpstr>
      <vt:lpstr>1_Office 테마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尹小松</cp:lastModifiedBy>
  <cp:revision>51</cp:revision>
  <dcterms:created xsi:type="dcterms:W3CDTF">2011-08-23T01:33:00Z</dcterms:created>
  <dcterms:modified xsi:type="dcterms:W3CDTF">2018-11-09T14:17:54Z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